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commentAuthors.xml" ContentType="application/vnd.openxmlformats-officedocument.presentationml.commentAuthors+xml"/>
  <Override PartName="/ppt/theme/theme3.xml" ContentType="application/vnd.openxmlformats-officedocument.theme+xml"/>
  <Override PartName="/ppt/theme/theme4.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8" r:id="rId3"/>
  </p:sldIdLst>
  <p:sldSz cx="29260800" cy="16459200"/>
  <p:notesSz cx="6858000" cy="9144000"/>
  <p:defaultTextStyle>
    <a:defPPr>
      <a:defRPr lang="en-US"/>
    </a:defPPr>
    <a:lvl1pPr marL="0" algn="l" defTabSz="2507527" rtl="0" eaLnBrk="1" latinLnBrk="0" hangingPunct="1">
      <a:defRPr sz="4913" kern="1200">
        <a:solidFill>
          <a:schemeClr val="tx1"/>
        </a:solidFill>
        <a:latin typeface="+mn-lt"/>
        <a:ea typeface="+mn-ea"/>
        <a:cs typeface="+mn-cs"/>
      </a:defRPr>
    </a:lvl1pPr>
    <a:lvl2pPr marL="1253764" algn="l" defTabSz="2507527" rtl="0" eaLnBrk="1" latinLnBrk="0" hangingPunct="1">
      <a:defRPr sz="4913" kern="1200">
        <a:solidFill>
          <a:schemeClr val="tx1"/>
        </a:solidFill>
        <a:latin typeface="+mn-lt"/>
        <a:ea typeface="+mn-ea"/>
        <a:cs typeface="+mn-cs"/>
      </a:defRPr>
    </a:lvl2pPr>
    <a:lvl3pPr marL="2507527" algn="l" defTabSz="2507527" rtl="0" eaLnBrk="1" latinLnBrk="0" hangingPunct="1">
      <a:defRPr sz="4913" kern="1200">
        <a:solidFill>
          <a:schemeClr val="tx1"/>
        </a:solidFill>
        <a:latin typeface="+mn-lt"/>
        <a:ea typeface="+mn-ea"/>
        <a:cs typeface="+mn-cs"/>
      </a:defRPr>
    </a:lvl3pPr>
    <a:lvl4pPr marL="3761290" algn="l" defTabSz="2507527" rtl="0" eaLnBrk="1" latinLnBrk="0" hangingPunct="1">
      <a:defRPr sz="4913" kern="1200">
        <a:solidFill>
          <a:schemeClr val="tx1"/>
        </a:solidFill>
        <a:latin typeface="+mn-lt"/>
        <a:ea typeface="+mn-ea"/>
        <a:cs typeface="+mn-cs"/>
      </a:defRPr>
    </a:lvl4pPr>
    <a:lvl5pPr marL="5015053" algn="l" defTabSz="2507527" rtl="0" eaLnBrk="1" latinLnBrk="0" hangingPunct="1">
      <a:defRPr sz="4913" kern="1200">
        <a:solidFill>
          <a:schemeClr val="tx1"/>
        </a:solidFill>
        <a:latin typeface="+mn-lt"/>
        <a:ea typeface="+mn-ea"/>
        <a:cs typeface="+mn-cs"/>
      </a:defRPr>
    </a:lvl5pPr>
    <a:lvl6pPr marL="6268818" algn="l" defTabSz="2507527" rtl="0" eaLnBrk="1" latinLnBrk="0" hangingPunct="1">
      <a:defRPr sz="4913" kern="1200">
        <a:solidFill>
          <a:schemeClr val="tx1"/>
        </a:solidFill>
        <a:latin typeface="+mn-lt"/>
        <a:ea typeface="+mn-ea"/>
        <a:cs typeface="+mn-cs"/>
      </a:defRPr>
    </a:lvl6pPr>
    <a:lvl7pPr marL="7522581" algn="l" defTabSz="2507527" rtl="0" eaLnBrk="1" latinLnBrk="0" hangingPunct="1">
      <a:defRPr sz="4913" kern="1200">
        <a:solidFill>
          <a:schemeClr val="tx1"/>
        </a:solidFill>
        <a:latin typeface="+mn-lt"/>
        <a:ea typeface="+mn-ea"/>
        <a:cs typeface="+mn-cs"/>
      </a:defRPr>
    </a:lvl7pPr>
    <a:lvl8pPr marL="8776344" algn="l" defTabSz="2507527" rtl="0" eaLnBrk="1" latinLnBrk="0" hangingPunct="1">
      <a:defRPr sz="4913" kern="1200">
        <a:solidFill>
          <a:schemeClr val="tx1"/>
        </a:solidFill>
        <a:latin typeface="+mn-lt"/>
        <a:ea typeface="+mn-ea"/>
        <a:cs typeface="+mn-cs"/>
      </a:defRPr>
    </a:lvl8pPr>
    <a:lvl9pPr marL="10030108" algn="l" defTabSz="2507527" rtl="0" eaLnBrk="1" latinLnBrk="0" hangingPunct="1">
      <a:defRPr sz="491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D5ED"/>
    <a:srgbClr val="F6F8FC"/>
    <a:srgbClr val="545554"/>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37" autoAdjust="0"/>
    <p:restoredTop sz="94632" autoAdjust="0"/>
  </p:normalViewPr>
  <p:slideViewPr>
    <p:cSldViewPr snapToGrid="0" snapToObjects="1" showGuides="1">
      <p:cViewPr varScale="1">
        <p:scale>
          <a:sx n="51" d="100"/>
          <a:sy n="51" d="100"/>
        </p:scale>
        <p:origin x="1176" y="24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3.xml"/><Relationship Id="rId3" Type="http://schemas.openxmlformats.org/officeDocument/2006/relationships/slide" Target="slides/slide1.xml"/><Relationship Id="rId7" Type="http://schemas.openxmlformats.org/officeDocument/2006/relationships/presProps" Target="presProps.xml"/><Relationship Id="rId12" Type="http://schemas.openxmlformats.org/officeDocument/2006/relationships/customXml" Target="../customXml/item2.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openxmlformats.org/officeDocument/2006/relationships/customXml" Target="../customXml/item1.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8/7/20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8/7/20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2507527" rtl="0" eaLnBrk="1" latinLnBrk="0" hangingPunct="1">
      <a:defRPr sz="3313" kern="1200">
        <a:solidFill>
          <a:schemeClr val="tx1"/>
        </a:solidFill>
        <a:latin typeface="+mn-lt"/>
        <a:ea typeface="+mn-ea"/>
        <a:cs typeface="+mn-cs"/>
      </a:defRPr>
    </a:lvl1pPr>
    <a:lvl2pPr marL="1253764" algn="l" defTabSz="2507527" rtl="0" eaLnBrk="1" latinLnBrk="0" hangingPunct="1">
      <a:defRPr sz="3313" kern="1200">
        <a:solidFill>
          <a:schemeClr val="tx1"/>
        </a:solidFill>
        <a:latin typeface="+mn-lt"/>
        <a:ea typeface="+mn-ea"/>
        <a:cs typeface="+mn-cs"/>
      </a:defRPr>
    </a:lvl2pPr>
    <a:lvl3pPr marL="2507527" algn="l" defTabSz="2507527" rtl="0" eaLnBrk="1" latinLnBrk="0" hangingPunct="1">
      <a:defRPr sz="3313" kern="1200">
        <a:solidFill>
          <a:schemeClr val="tx1"/>
        </a:solidFill>
        <a:latin typeface="+mn-lt"/>
        <a:ea typeface="+mn-ea"/>
        <a:cs typeface="+mn-cs"/>
      </a:defRPr>
    </a:lvl3pPr>
    <a:lvl4pPr marL="3761290" algn="l" defTabSz="2507527" rtl="0" eaLnBrk="1" latinLnBrk="0" hangingPunct="1">
      <a:defRPr sz="3313" kern="1200">
        <a:solidFill>
          <a:schemeClr val="tx1"/>
        </a:solidFill>
        <a:latin typeface="+mn-lt"/>
        <a:ea typeface="+mn-ea"/>
        <a:cs typeface="+mn-cs"/>
      </a:defRPr>
    </a:lvl4pPr>
    <a:lvl5pPr marL="5015053" algn="l" defTabSz="2507527" rtl="0" eaLnBrk="1" latinLnBrk="0" hangingPunct="1">
      <a:defRPr sz="3313" kern="1200">
        <a:solidFill>
          <a:schemeClr val="tx1"/>
        </a:solidFill>
        <a:latin typeface="+mn-lt"/>
        <a:ea typeface="+mn-ea"/>
        <a:cs typeface="+mn-cs"/>
      </a:defRPr>
    </a:lvl5pPr>
    <a:lvl6pPr marL="6268818" algn="l" defTabSz="2507527" rtl="0" eaLnBrk="1" latinLnBrk="0" hangingPunct="1">
      <a:defRPr sz="3313" kern="1200">
        <a:solidFill>
          <a:schemeClr val="tx1"/>
        </a:solidFill>
        <a:latin typeface="+mn-lt"/>
        <a:ea typeface="+mn-ea"/>
        <a:cs typeface="+mn-cs"/>
      </a:defRPr>
    </a:lvl6pPr>
    <a:lvl7pPr marL="7522581" algn="l" defTabSz="2507527" rtl="0" eaLnBrk="1" latinLnBrk="0" hangingPunct="1">
      <a:defRPr sz="3313" kern="1200">
        <a:solidFill>
          <a:schemeClr val="tx1"/>
        </a:solidFill>
        <a:latin typeface="+mn-lt"/>
        <a:ea typeface="+mn-ea"/>
        <a:cs typeface="+mn-cs"/>
      </a:defRPr>
    </a:lvl7pPr>
    <a:lvl8pPr marL="8776344" algn="l" defTabSz="2507527" rtl="0" eaLnBrk="1" latinLnBrk="0" hangingPunct="1">
      <a:defRPr sz="3313" kern="1200">
        <a:solidFill>
          <a:schemeClr val="tx1"/>
        </a:solidFill>
        <a:latin typeface="+mn-lt"/>
        <a:ea typeface="+mn-ea"/>
        <a:cs typeface="+mn-cs"/>
      </a:defRPr>
    </a:lvl8pPr>
    <a:lvl9pPr marL="10030108" algn="l" defTabSz="2507527" rtl="0" eaLnBrk="1" latinLnBrk="0" hangingPunct="1">
      <a:defRPr sz="331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th Guides">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D79700E9-D1A1-D24E-B8AB-5C3038A93C58}"/>
              </a:ext>
            </a:extLst>
          </p:cNvPr>
          <p:cNvSpPr>
            <a:spLocks noGrp="1"/>
          </p:cNvSpPr>
          <p:nvPr>
            <p:ph type="body" sz="quarter" idx="12" hasCustomPrompt="1"/>
          </p:nvPr>
        </p:nvSpPr>
        <p:spPr>
          <a:xfrm>
            <a:off x="3393440" y="89646"/>
            <a:ext cx="22473920" cy="814518"/>
          </a:xfrm>
          <a:prstGeom prst="rect">
            <a:avLst/>
          </a:prstGeom>
        </p:spPr>
        <p:txBody>
          <a:bodyPr wrap="square">
            <a:spAutoFit/>
          </a:bodyPr>
          <a:lstStyle>
            <a:lvl1pPr marL="0" indent="0" algn="ctr">
              <a:buNone/>
              <a:defRPr sz="4693"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Poster presentation title</a:t>
            </a:r>
          </a:p>
        </p:txBody>
      </p:sp>
      <p:sp>
        <p:nvSpPr>
          <p:cNvPr id="3" name="Text Placeholder 17">
            <a:extLst>
              <a:ext uri="{FF2B5EF4-FFF2-40B4-BE49-F238E27FC236}">
                <a16:creationId xmlns:a16="http://schemas.microsoft.com/office/drawing/2014/main" id="{58904895-11AB-0440-8A8C-4CFD6D7BE734}"/>
              </a:ext>
            </a:extLst>
          </p:cNvPr>
          <p:cNvSpPr>
            <a:spLocks noGrp="1"/>
          </p:cNvSpPr>
          <p:nvPr>
            <p:ph type="body" sz="quarter" idx="11" hasCustomPrompt="1"/>
          </p:nvPr>
        </p:nvSpPr>
        <p:spPr>
          <a:xfrm>
            <a:off x="3393440" y="1003111"/>
            <a:ext cx="22473920" cy="617541"/>
          </a:xfrm>
          <a:prstGeom prst="rect">
            <a:avLst/>
          </a:prstGeom>
        </p:spPr>
        <p:txBody>
          <a:bodyPr wrap="square">
            <a:spAutoFit/>
          </a:bodyPr>
          <a:lstStyle>
            <a:lvl1pPr marL="0" indent="0" algn="ctr">
              <a:buNone/>
              <a:defRPr sz="3413"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Authors and co-Authors / collaborators</a:t>
            </a:r>
          </a:p>
        </p:txBody>
      </p:sp>
      <p:sp>
        <p:nvSpPr>
          <p:cNvPr id="4" name="Text Placeholder 17">
            <a:extLst>
              <a:ext uri="{FF2B5EF4-FFF2-40B4-BE49-F238E27FC236}">
                <a16:creationId xmlns:a16="http://schemas.microsoft.com/office/drawing/2014/main" id="{DD0B8EC2-EFED-E542-8B90-121FC70C6D1B}"/>
              </a:ext>
            </a:extLst>
          </p:cNvPr>
          <p:cNvSpPr>
            <a:spLocks noGrp="1"/>
          </p:cNvSpPr>
          <p:nvPr>
            <p:ph type="body" sz="quarter" idx="10" hasCustomPrompt="1"/>
          </p:nvPr>
        </p:nvSpPr>
        <p:spPr>
          <a:xfrm>
            <a:off x="3393440" y="1729215"/>
            <a:ext cx="22473920" cy="552011"/>
          </a:xfrm>
          <a:prstGeom prst="rect">
            <a:avLst/>
          </a:prstGeom>
        </p:spPr>
        <p:txBody>
          <a:bodyPr wrap="square">
            <a:spAutoFit/>
          </a:bodyPr>
          <a:lstStyle>
            <a:lvl1pPr marL="0" indent="0" algn="ctr">
              <a:buNone/>
              <a:defRPr sz="2987"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affiliated programs, institutions, organizations, schools, etc.</a:t>
            </a:r>
          </a:p>
        </p:txBody>
      </p:sp>
      <p:sp>
        <p:nvSpPr>
          <p:cNvPr id="5" name="Text Placeholder 9">
            <a:extLst>
              <a:ext uri="{FF2B5EF4-FFF2-40B4-BE49-F238E27FC236}">
                <a16:creationId xmlns:a16="http://schemas.microsoft.com/office/drawing/2014/main" id="{C32961E2-B15D-A84D-92EB-EF8236AD2820}"/>
              </a:ext>
            </a:extLst>
          </p:cNvPr>
          <p:cNvSpPr>
            <a:spLocks noGrp="1"/>
          </p:cNvSpPr>
          <p:nvPr>
            <p:ph type="body" sz="quarter" idx="15" hasCustomPrompt="1"/>
          </p:nvPr>
        </p:nvSpPr>
        <p:spPr>
          <a:xfrm>
            <a:off x="248461" y="2899799"/>
            <a:ext cx="6957879"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(click to edit) INTRODUCTION or ABSTRACT</a:t>
            </a:r>
          </a:p>
        </p:txBody>
      </p:sp>
      <p:sp>
        <p:nvSpPr>
          <p:cNvPr id="6" name="Text Placeholder 13">
            <a:extLst>
              <a:ext uri="{FF2B5EF4-FFF2-40B4-BE49-F238E27FC236}">
                <a16:creationId xmlns:a16="http://schemas.microsoft.com/office/drawing/2014/main" id="{84F5C0D6-0DBC-7C44-BBF0-56CA07F716E1}"/>
              </a:ext>
            </a:extLst>
          </p:cNvPr>
          <p:cNvSpPr>
            <a:spLocks noGrp="1"/>
          </p:cNvSpPr>
          <p:nvPr>
            <p:ph type="body" sz="quarter" idx="16" hasCustomPrompt="1"/>
          </p:nvPr>
        </p:nvSpPr>
        <p:spPr>
          <a:xfrm>
            <a:off x="274918" y="3338381"/>
            <a:ext cx="6959003" cy="1881028"/>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a:extLst>
              <a:ext uri="{FF2B5EF4-FFF2-40B4-BE49-F238E27FC236}">
                <a16:creationId xmlns:a16="http://schemas.microsoft.com/office/drawing/2014/main" id="{B579CA1E-0B2D-1B47-9800-2EB97B6AC971}"/>
              </a:ext>
            </a:extLst>
          </p:cNvPr>
          <p:cNvSpPr>
            <a:spLocks noGrp="1"/>
          </p:cNvSpPr>
          <p:nvPr>
            <p:ph type="body" sz="quarter" idx="17" hasCustomPrompt="1"/>
          </p:nvPr>
        </p:nvSpPr>
        <p:spPr>
          <a:xfrm>
            <a:off x="247340" y="10031299"/>
            <a:ext cx="6959002"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(click to edit)  OBJECTIVES</a:t>
            </a:r>
          </a:p>
        </p:txBody>
      </p:sp>
      <p:sp>
        <p:nvSpPr>
          <p:cNvPr id="8" name="Text Placeholder 13">
            <a:extLst>
              <a:ext uri="{FF2B5EF4-FFF2-40B4-BE49-F238E27FC236}">
                <a16:creationId xmlns:a16="http://schemas.microsoft.com/office/drawing/2014/main" id="{0FB70E52-71DF-9149-B846-FEA6967E5CE0}"/>
              </a:ext>
            </a:extLst>
          </p:cNvPr>
          <p:cNvSpPr>
            <a:spLocks noGrp="1"/>
          </p:cNvSpPr>
          <p:nvPr>
            <p:ph type="body" sz="quarter" idx="23" hasCustomPrompt="1"/>
          </p:nvPr>
        </p:nvSpPr>
        <p:spPr>
          <a:xfrm>
            <a:off x="247340" y="10431410"/>
            <a:ext cx="6986580" cy="1881028"/>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a:extLst>
              <a:ext uri="{FF2B5EF4-FFF2-40B4-BE49-F238E27FC236}">
                <a16:creationId xmlns:a16="http://schemas.microsoft.com/office/drawing/2014/main" id="{8F5266F6-023E-074B-9345-95597B85ABC9}"/>
              </a:ext>
            </a:extLst>
          </p:cNvPr>
          <p:cNvSpPr>
            <a:spLocks noGrp="1"/>
          </p:cNvSpPr>
          <p:nvPr>
            <p:ph type="body" sz="quarter" idx="18" hasCustomPrompt="1"/>
          </p:nvPr>
        </p:nvSpPr>
        <p:spPr>
          <a:xfrm>
            <a:off x="7503568" y="2912963"/>
            <a:ext cx="6995514"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(click to edit)  MATERIALS &amp; METHODS</a:t>
            </a:r>
          </a:p>
        </p:txBody>
      </p:sp>
      <p:sp>
        <p:nvSpPr>
          <p:cNvPr id="10" name="Text Placeholder 13">
            <a:extLst>
              <a:ext uri="{FF2B5EF4-FFF2-40B4-BE49-F238E27FC236}">
                <a16:creationId xmlns:a16="http://schemas.microsoft.com/office/drawing/2014/main" id="{3DF1CD88-5076-AA43-A491-4E07B7150553}"/>
              </a:ext>
            </a:extLst>
          </p:cNvPr>
          <p:cNvSpPr>
            <a:spLocks noGrp="1"/>
          </p:cNvSpPr>
          <p:nvPr>
            <p:ph type="body" sz="quarter" idx="24" hasCustomPrompt="1"/>
          </p:nvPr>
        </p:nvSpPr>
        <p:spPr>
          <a:xfrm>
            <a:off x="7513783" y="3342720"/>
            <a:ext cx="6985298" cy="1881028"/>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a:extLst>
              <a:ext uri="{FF2B5EF4-FFF2-40B4-BE49-F238E27FC236}">
                <a16:creationId xmlns:a16="http://schemas.microsoft.com/office/drawing/2014/main" id="{0D76EC8F-4F03-A846-9FC5-7A2FF39325A1}"/>
              </a:ext>
            </a:extLst>
          </p:cNvPr>
          <p:cNvSpPr>
            <a:spLocks noGrp="1"/>
          </p:cNvSpPr>
          <p:nvPr>
            <p:ph type="body" sz="quarter" idx="19" hasCustomPrompt="1"/>
          </p:nvPr>
        </p:nvSpPr>
        <p:spPr>
          <a:xfrm>
            <a:off x="14761560" y="2912963"/>
            <a:ext cx="6959003"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(click to edit)  RESULTS</a:t>
            </a:r>
          </a:p>
        </p:txBody>
      </p:sp>
      <p:sp>
        <p:nvSpPr>
          <p:cNvPr id="13" name="Text Placeholder 13">
            <a:extLst>
              <a:ext uri="{FF2B5EF4-FFF2-40B4-BE49-F238E27FC236}">
                <a16:creationId xmlns:a16="http://schemas.microsoft.com/office/drawing/2014/main" id="{F0F782CC-FD57-D84B-B9C0-D63834C9E3A3}"/>
              </a:ext>
            </a:extLst>
          </p:cNvPr>
          <p:cNvSpPr>
            <a:spLocks noGrp="1"/>
          </p:cNvSpPr>
          <p:nvPr>
            <p:ph type="body" sz="quarter" idx="25" hasCustomPrompt="1"/>
          </p:nvPr>
        </p:nvSpPr>
        <p:spPr>
          <a:xfrm>
            <a:off x="14778942" y="3342108"/>
            <a:ext cx="6985298" cy="1881028"/>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a:extLst>
              <a:ext uri="{FF2B5EF4-FFF2-40B4-BE49-F238E27FC236}">
                <a16:creationId xmlns:a16="http://schemas.microsoft.com/office/drawing/2014/main" id="{EE2D0987-30BC-324D-8B01-689B2DDE0053}"/>
              </a:ext>
            </a:extLst>
          </p:cNvPr>
          <p:cNvSpPr>
            <a:spLocks noGrp="1"/>
          </p:cNvSpPr>
          <p:nvPr>
            <p:ph type="body" sz="quarter" idx="20" hasCustomPrompt="1"/>
          </p:nvPr>
        </p:nvSpPr>
        <p:spPr>
          <a:xfrm>
            <a:off x="22007592" y="2899799"/>
            <a:ext cx="6958839"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(click to edit)  CONCLUSIONS</a:t>
            </a:r>
          </a:p>
        </p:txBody>
      </p:sp>
      <p:sp>
        <p:nvSpPr>
          <p:cNvPr id="15" name="Text Placeholder 13">
            <a:extLst>
              <a:ext uri="{FF2B5EF4-FFF2-40B4-BE49-F238E27FC236}">
                <a16:creationId xmlns:a16="http://schemas.microsoft.com/office/drawing/2014/main" id="{CE6A7923-B02D-6641-BA13-107AF543E898}"/>
              </a:ext>
            </a:extLst>
          </p:cNvPr>
          <p:cNvSpPr>
            <a:spLocks noGrp="1"/>
          </p:cNvSpPr>
          <p:nvPr>
            <p:ph type="body" sz="quarter" idx="26" hasCustomPrompt="1"/>
          </p:nvPr>
        </p:nvSpPr>
        <p:spPr>
          <a:xfrm>
            <a:off x="22034051" y="3338380"/>
            <a:ext cx="6959003" cy="1881028"/>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9">
            <a:extLst>
              <a:ext uri="{FF2B5EF4-FFF2-40B4-BE49-F238E27FC236}">
                <a16:creationId xmlns:a16="http://schemas.microsoft.com/office/drawing/2014/main" id="{11DD55CE-302F-C44C-867D-693A1C523032}"/>
              </a:ext>
            </a:extLst>
          </p:cNvPr>
          <p:cNvSpPr>
            <a:spLocks noGrp="1"/>
          </p:cNvSpPr>
          <p:nvPr>
            <p:ph type="body" sz="quarter" idx="21" hasCustomPrompt="1"/>
          </p:nvPr>
        </p:nvSpPr>
        <p:spPr>
          <a:xfrm>
            <a:off x="22034215" y="10715425"/>
            <a:ext cx="6932379"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(click to edit)  REFERENCES</a:t>
            </a:r>
          </a:p>
        </p:txBody>
      </p:sp>
      <p:sp>
        <p:nvSpPr>
          <p:cNvPr id="19" name="Text Placeholder 13">
            <a:extLst>
              <a:ext uri="{FF2B5EF4-FFF2-40B4-BE49-F238E27FC236}">
                <a16:creationId xmlns:a16="http://schemas.microsoft.com/office/drawing/2014/main" id="{29E10D60-C2C8-1A41-8AEC-ED9557B15899}"/>
              </a:ext>
            </a:extLst>
          </p:cNvPr>
          <p:cNvSpPr>
            <a:spLocks noGrp="1"/>
          </p:cNvSpPr>
          <p:nvPr>
            <p:ph type="body" sz="quarter" idx="27" hasCustomPrompt="1"/>
          </p:nvPr>
        </p:nvSpPr>
        <p:spPr>
          <a:xfrm>
            <a:off x="22034215" y="11136078"/>
            <a:ext cx="6932379" cy="1881028"/>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9">
            <a:extLst>
              <a:ext uri="{FF2B5EF4-FFF2-40B4-BE49-F238E27FC236}">
                <a16:creationId xmlns:a16="http://schemas.microsoft.com/office/drawing/2014/main" id="{3DEEABC9-48DF-8C4B-B4B1-B380C2549344}"/>
              </a:ext>
            </a:extLst>
          </p:cNvPr>
          <p:cNvSpPr>
            <a:spLocks noGrp="1"/>
          </p:cNvSpPr>
          <p:nvPr>
            <p:ph type="body" sz="quarter" idx="22" hasCustomPrompt="1"/>
          </p:nvPr>
        </p:nvSpPr>
        <p:spPr>
          <a:xfrm>
            <a:off x="22034215" y="13689853"/>
            <a:ext cx="6932379"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(click to edit)  ACKNOWLEDGEMENTS or  CONTACT</a:t>
            </a:r>
          </a:p>
        </p:txBody>
      </p:sp>
      <p:sp>
        <p:nvSpPr>
          <p:cNvPr id="21" name="Text Placeholder 13">
            <a:extLst>
              <a:ext uri="{FF2B5EF4-FFF2-40B4-BE49-F238E27FC236}">
                <a16:creationId xmlns:a16="http://schemas.microsoft.com/office/drawing/2014/main" id="{A1288862-FD64-B14C-B46C-AF518E6B52C7}"/>
              </a:ext>
            </a:extLst>
          </p:cNvPr>
          <p:cNvSpPr>
            <a:spLocks noGrp="1"/>
          </p:cNvSpPr>
          <p:nvPr>
            <p:ph type="body" sz="quarter" idx="28" hasCustomPrompt="1"/>
          </p:nvPr>
        </p:nvSpPr>
        <p:spPr>
          <a:xfrm>
            <a:off x="22060675" y="14089964"/>
            <a:ext cx="6905919" cy="1881028"/>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extLst>
    <p:ext uri="{DCECCB84-F9BA-43D5-87BE-67443E8EF086}">
      <p15:sldGuideLst xmlns:p15="http://schemas.microsoft.com/office/powerpoint/2012/main">
        <p15:guide id="1" orient="horz" pos="1680" userDrawn="1">
          <p15:clr>
            <a:srgbClr val="FBAE40"/>
          </p15:clr>
        </p15:guide>
        <p15:guide id="2" pos="154" userDrawn="1">
          <p15:clr>
            <a:srgbClr val="FBAE40"/>
          </p15:clr>
        </p15:guide>
        <p15:guide id="3" orient="horz" pos="10104" userDrawn="1">
          <p15:clr>
            <a:srgbClr val="FBAE40"/>
          </p15:clr>
        </p15:guide>
        <p15:guide id="4" pos="4557" userDrawn="1">
          <p15:clr>
            <a:srgbClr val="FBAE40"/>
          </p15:clr>
        </p15:guide>
        <p15:guide id="5" pos="4736" userDrawn="1">
          <p15:clr>
            <a:srgbClr val="FBAE40"/>
          </p15:clr>
        </p15:guide>
        <p15:guide id="6" pos="9139" userDrawn="1">
          <p15:clr>
            <a:srgbClr val="FBAE40"/>
          </p15:clr>
        </p15:guide>
        <p15:guide id="7" pos="9293" userDrawn="1">
          <p15:clr>
            <a:srgbClr val="FBAE40"/>
          </p15:clr>
        </p15:guide>
        <p15:guide id="8" pos="13696" userDrawn="1">
          <p15:clr>
            <a:srgbClr val="FBAE40"/>
          </p15:clr>
        </p15:guide>
        <p15:guide id="9" pos="13875" userDrawn="1">
          <p15:clr>
            <a:srgbClr val="FBAE40"/>
          </p15:clr>
        </p15:guide>
        <p15:guide id="10" pos="1827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1585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12" Type="http://schemas.openxmlformats.org/officeDocument/2006/relationships/image" Target="../media/image8.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hyperlink" Target="https://www.posterpresentations.com/research" TargetMode="External"/><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0"/>
            <a:ext cx="29260800" cy="2400300"/>
          </a:xfrm>
          <a:prstGeom prst="rect">
            <a:avLst/>
          </a:prstGeom>
          <a:solidFill>
            <a:schemeClr val="accent1"/>
          </a:solidFill>
          <a:ln w="9525">
            <a:noFill/>
            <a:miter lim="800000"/>
            <a:headEnd/>
            <a:tailEnd/>
          </a:ln>
          <a:effectLst/>
        </p:spPr>
        <p:txBody>
          <a:bodyPr wrap="none" lIns="37930" tIns="18964" rIns="37930" bIns="18964" anchor="ctr"/>
          <a:lstStyle/>
          <a:p>
            <a:pPr>
              <a:defRPr/>
            </a:pPr>
            <a:endParaRPr lang="en-US" sz="2038"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481258" y="16138815"/>
            <a:ext cx="1397001" cy="166783"/>
          </a:xfrm>
          <a:prstGeom prst="rect">
            <a:avLst/>
          </a:prstGeom>
          <a:noFill/>
          <a:ln w="9525">
            <a:noFill/>
            <a:miter lim="800000"/>
            <a:headEnd/>
            <a:tailEnd/>
          </a:ln>
          <a:effectLst/>
        </p:spPr>
        <p:txBody>
          <a:bodyPr wrap="square" lIns="37858" tIns="18926" rIns="37858" bIns="18926">
            <a:spAutoFit/>
          </a:bodyPr>
          <a:lstStyle/>
          <a:p>
            <a:pPr eaLnBrk="0" hangingPunct="0">
              <a:lnSpc>
                <a:spcPct val="65000"/>
              </a:lnSpc>
              <a:spcBef>
                <a:spcPct val="50000"/>
              </a:spcBef>
              <a:defRPr/>
            </a:pPr>
            <a:r>
              <a:rPr lang="en-US" sz="320"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533" b="1" dirty="0">
                <a:solidFill>
                  <a:schemeClr val="bg1">
                    <a:lumMod val="75000"/>
                  </a:schemeClr>
                </a:solidFill>
                <a:latin typeface="Arial" charset="0"/>
              </a:rPr>
              <a:t>www.PosterPresentations.com</a:t>
            </a:r>
          </a:p>
        </p:txBody>
      </p:sp>
      <p:sp>
        <p:nvSpPr>
          <p:cNvPr id="13" name="Rounded Rectangle 12">
            <a:extLst>
              <a:ext uri="{FF2B5EF4-FFF2-40B4-BE49-F238E27FC236}">
                <a16:creationId xmlns:a16="http://schemas.microsoft.com/office/drawing/2014/main" id="{D485C5EC-23A0-7D40-81CB-4F3ADD296005}"/>
              </a:ext>
            </a:extLst>
          </p:cNvPr>
          <p:cNvSpPr/>
          <p:nvPr userDrawn="1"/>
        </p:nvSpPr>
        <p:spPr>
          <a:xfrm>
            <a:off x="261255" y="2682735"/>
            <a:ext cx="6991243" cy="13368338"/>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38"/>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2407349"/>
            <a:ext cx="29260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12682DA0-9CCF-EF4B-8677-380B0751B423}"/>
              </a:ext>
            </a:extLst>
          </p:cNvPr>
          <p:cNvSpPr/>
          <p:nvPr userDrawn="1"/>
        </p:nvSpPr>
        <p:spPr>
          <a:xfrm>
            <a:off x="7510272" y="2687928"/>
            <a:ext cx="6991242" cy="13363143"/>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38"/>
          </a:p>
        </p:txBody>
      </p:sp>
      <p:sp>
        <p:nvSpPr>
          <p:cNvPr id="17" name="Rounded Rectangle 16">
            <a:extLst>
              <a:ext uri="{FF2B5EF4-FFF2-40B4-BE49-F238E27FC236}">
                <a16:creationId xmlns:a16="http://schemas.microsoft.com/office/drawing/2014/main" id="{D0ACBDFA-3EF8-044B-8D44-7BAE9EFDAB71}"/>
              </a:ext>
            </a:extLst>
          </p:cNvPr>
          <p:cNvSpPr/>
          <p:nvPr userDrawn="1"/>
        </p:nvSpPr>
        <p:spPr>
          <a:xfrm>
            <a:off x="14759287" y="2687927"/>
            <a:ext cx="6991242" cy="13363142"/>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38"/>
          </a:p>
        </p:txBody>
      </p:sp>
      <p:sp>
        <p:nvSpPr>
          <p:cNvPr id="18" name="Rounded Rectangle 17">
            <a:extLst>
              <a:ext uri="{FF2B5EF4-FFF2-40B4-BE49-F238E27FC236}">
                <a16:creationId xmlns:a16="http://schemas.microsoft.com/office/drawing/2014/main" id="{61B1F6FD-800A-7D49-B26F-452110B9E7F4}"/>
              </a:ext>
            </a:extLst>
          </p:cNvPr>
          <p:cNvSpPr/>
          <p:nvPr userDrawn="1"/>
        </p:nvSpPr>
        <p:spPr>
          <a:xfrm>
            <a:off x="22008302" y="2687928"/>
            <a:ext cx="6991242" cy="13363139"/>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38"/>
          </a:p>
        </p:txBody>
      </p:sp>
      <p:graphicFrame>
        <p:nvGraphicFramePr>
          <p:cNvPr id="11" name="Table 10">
            <a:extLst>
              <a:ext uri="{FF2B5EF4-FFF2-40B4-BE49-F238E27FC236}">
                <a16:creationId xmlns:a16="http://schemas.microsoft.com/office/drawing/2014/main" id="{DAAA4647-2EC0-AE42-AFBF-8976B34616D4}"/>
              </a:ext>
            </a:extLst>
          </p:cNvPr>
          <p:cNvGraphicFramePr>
            <a:graphicFrameLocks noGrp="1"/>
          </p:cNvGraphicFramePr>
          <p:nvPr userDrawn="1">
            <p:extLst>
              <p:ext uri="{D42A27DB-BD31-4B8C-83A1-F6EECF244321}">
                <p14:modId xmlns:p14="http://schemas.microsoft.com/office/powerpoint/2010/main" val="1023419766"/>
              </p:ext>
            </p:extLst>
          </p:nvPr>
        </p:nvGraphicFramePr>
        <p:xfrm>
          <a:off x="-5980711" y="48126"/>
          <a:ext cx="5621803" cy="16470768"/>
        </p:xfrm>
        <a:graphic>
          <a:graphicData uri="http://schemas.openxmlformats.org/drawingml/2006/table">
            <a:tbl>
              <a:tblPr firstRow="1" bandRow="1">
                <a:tableStyleId>{5C22544A-7EE6-4342-B048-85BDC9FD1C3A}</a:tableStyleId>
              </a:tblPr>
              <a:tblGrid>
                <a:gridCol w="2410585">
                  <a:extLst>
                    <a:ext uri="{9D8B030D-6E8A-4147-A177-3AD203B41FA5}">
                      <a16:colId xmlns:a16="http://schemas.microsoft.com/office/drawing/2014/main" val="20000"/>
                    </a:ext>
                  </a:extLst>
                </a:gridCol>
                <a:gridCol w="3211218">
                  <a:extLst>
                    <a:ext uri="{9D8B030D-6E8A-4147-A177-3AD203B41FA5}">
                      <a16:colId xmlns:a16="http://schemas.microsoft.com/office/drawing/2014/main" val="20001"/>
                    </a:ext>
                  </a:extLst>
                </a:gridCol>
              </a:tblGrid>
              <a:tr h="66872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900" b="0" spc="600" dirty="0">
                          <a:solidFill>
                            <a:srgbClr val="1F3A4E"/>
                          </a:solidFill>
                          <a:latin typeface="Arial Black" panose="020B0A04020102020204" pitchFamily="34" charset="0"/>
                        </a:rPr>
                        <a:t>QUICK START GUIDE</a:t>
                      </a:r>
                      <a:br>
                        <a:rPr lang="en-US" sz="19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900" b="1" spc="600" dirty="0">
                        <a:solidFill>
                          <a:schemeClr val="bg1"/>
                        </a:solidFill>
                        <a:latin typeface="Trebuchet MS" pitchFamily="34" charset="0"/>
                      </a:endParaRPr>
                    </a:p>
                  </a:txBody>
                  <a:tcPr marL="71080" marR="71080" marT="35540" marB="3554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6496">
                <a:tc gridSpan="2">
                  <a:txBody>
                    <a:bodyPr/>
                    <a:lstStyle/>
                    <a:p>
                      <a:pPr defTabSz="3765639"/>
                      <a:r>
                        <a:rPr lang="en-US" sz="1000" i="0" dirty="0">
                          <a:solidFill>
                            <a:srgbClr val="D9D9D9"/>
                          </a:solidFill>
                          <a:latin typeface="Arial"/>
                          <a:cs typeface="Arial"/>
                        </a:rPr>
                        <a:t>This PowerPoint template produces a </a:t>
                      </a:r>
                      <a:r>
                        <a:rPr lang="en-US" sz="1200" i="0" dirty="0">
                          <a:solidFill>
                            <a:srgbClr val="FFC000"/>
                          </a:solidFill>
                          <a:latin typeface="Arial"/>
                          <a:cs typeface="Arial"/>
                        </a:rPr>
                        <a:t>wide screen size (16:9 Ratio) virtual </a:t>
                      </a:r>
                      <a:r>
                        <a:rPr lang="en-US" sz="1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the  </a:t>
                      </a:r>
                      <a:r>
                        <a:rPr lang="en-US" sz="1000" i="0" dirty="0">
                          <a:solidFill>
                            <a:srgbClr val="FFC000"/>
                          </a:solidFill>
                          <a:latin typeface="Arial"/>
                          <a:cs typeface="Arial"/>
                        </a:rPr>
                        <a:t>HELP DESK</a:t>
                      </a:r>
                      <a:r>
                        <a:rPr lang="en-US" sz="1000" i="0" baseline="0" dirty="0">
                          <a:solidFill>
                            <a:srgbClr val="D9D9D9"/>
                          </a:solidFill>
                          <a:latin typeface="Arial"/>
                          <a:cs typeface="Arial"/>
                        </a:rPr>
                        <a:t> </a:t>
                      </a:r>
                      <a:r>
                        <a:rPr lang="en-US" sz="1000" i="0" dirty="0">
                          <a:solidFill>
                            <a:srgbClr val="D9D9D9"/>
                          </a:solidFill>
                          <a:latin typeface="Arial"/>
                          <a:cs typeface="Arial"/>
                        </a:rPr>
                        <a:t>tab.</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To print your poster using our same-day professional printing service,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a:t>
                      </a:r>
                      <a:r>
                        <a:rPr lang="en-US" sz="1000" i="0" dirty="0">
                          <a:solidFill>
                            <a:srgbClr val="FFC000"/>
                          </a:solidFill>
                          <a:latin typeface="Arial"/>
                          <a:cs typeface="Arial"/>
                        </a:rPr>
                        <a:t>Order your poster</a:t>
                      </a:r>
                      <a:r>
                        <a:rPr lang="en-US" sz="1000" i="0" dirty="0">
                          <a:solidFill>
                            <a:srgbClr val="D9D9D9"/>
                          </a:solidFill>
                          <a:latin typeface="Arial"/>
                          <a:cs typeface="Arial"/>
                        </a:rPr>
                        <a:t>".</a:t>
                      </a:r>
                      <a:endParaRPr lang="en-US" sz="1000" b="1" dirty="0">
                        <a:solidFill>
                          <a:srgbClr val="D9D9D9"/>
                        </a:solidFill>
                        <a:latin typeface="Arial"/>
                        <a:cs typeface="Arial"/>
                      </a:endParaRPr>
                    </a:p>
                  </a:txBody>
                  <a:tcPr marL="71080" marR="71080" marT="35540" marB="3554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0540">
                <a:tc>
                  <a:txBody>
                    <a:bodyPr/>
                    <a:lstStyle/>
                    <a:p>
                      <a:pPr algn="ctr"/>
                      <a:endParaRPr lang="en-US" sz="1200" dirty="0">
                        <a:solidFill>
                          <a:srgbClr val="1F3A4E"/>
                        </a:solidFill>
                      </a:endParaRPr>
                    </a:p>
                    <a:p>
                      <a:pPr marL="0" marR="0" indent="0" algn="ctr" defTabSz="5015886"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This is a template for a </a:t>
                      </a:r>
                    </a:p>
                    <a:p>
                      <a:pPr algn="ct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Virtual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Wide Screen</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(16:9 Ratio)</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marL="52579" marR="52579" marT="23003" marB="23003">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27 tall x 48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36 tall x 64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FFC000"/>
                          </a:solidFill>
                          <a:latin typeface="Arial" panose="020B0604020202020204" pitchFamily="34" charset="0"/>
                          <a:cs typeface="Arial" panose="020B0604020202020204" pitchFamily="34" charset="0"/>
                        </a:rPr>
                        <a:t>45 tall x 80 wide</a:t>
                      </a:r>
                    </a:p>
                  </a:txBody>
                  <a:tcPr marL="105158" marR="52579" marT="69009" marB="23003">
                    <a:solidFill>
                      <a:srgbClr val="010101"/>
                    </a:solidFill>
                  </a:tcPr>
                </a:tc>
                <a:extLst>
                  <a:ext uri="{0D108BD9-81ED-4DB2-BD59-A6C34878D82A}">
                    <a16:rowId xmlns:a16="http://schemas.microsoft.com/office/drawing/2014/main" val="10008"/>
                  </a:ext>
                </a:extLst>
              </a:tr>
              <a:tr h="2157787">
                <a:tc>
                  <a:txBody>
                    <a:bodyPr/>
                    <a:lstStyle/>
                    <a:p>
                      <a:endParaRPr lang="en-US" sz="1000" dirty="0">
                        <a:solidFill>
                          <a:srgbClr val="1F3A4E"/>
                        </a:solidFill>
                      </a:endParaRPr>
                    </a:p>
                  </a:txBody>
                  <a:tcPr marL="52579" marR="52579" marT="23003" marB="23003">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1. </a:t>
                      </a:r>
                      <a:r>
                        <a:rPr lang="en-US" sz="1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 </a:t>
                      </a:r>
                      <a:r>
                        <a:rPr lang="en-US" sz="1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05158" marR="52579" marT="69009" marB="23003">
                    <a:solidFill>
                      <a:srgbClr val="010101"/>
                    </a:solidFill>
                  </a:tcPr>
                </a:tc>
                <a:extLst>
                  <a:ext uri="{0D108BD9-81ED-4DB2-BD59-A6C34878D82A}">
                    <a16:rowId xmlns:a16="http://schemas.microsoft.com/office/drawing/2014/main" val="10001"/>
                  </a:ext>
                </a:extLst>
              </a:tr>
              <a:tr h="91073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42161" marR="71080" marT="106621" marB="3554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4157">
                <a:tc>
                  <a:txBody>
                    <a:bodyPr/>
                    <a:lstStyle/>
                    <a:p>
                      <a:endParaRPr lang="en-US" sz="1000" dirty="0">
                        <a:solidFill>
                          <a:srgbClr val="1F3A4E"/>
                        </a:solidFill>
                      </a:endParaRPr>
                    </a:p>
                  </a:txBody>
                  <a:tcPr marL="52579" marR="52579" marT="23003" marB="23003">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05158" marR="52579" marT="69009" marB="23003">
                    <a:solidFill>
                      <a:srgbClr val="010101"/>
                    </a:solidFill>
                  </a:tcPr>
                </a:tc>
                <a:extLst>
                  <a:ext uri="{0D108BD9-81ED-4DB2-BD59-A6C34878D82A}">
                    <a16:rowId xmlns:a16="http://schemas.microsoft.com/office/drawing/2014/main" val="10003"/>
                  </a:ext>
                </a:extLst>
              </a:tr>
              <a:tr h="1770596">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000" dirty="0">
                        <a:solidFill>
                          <a:srgbClr val="D9D9D9"/>
                        </a:solidFill>
                        <a:latin typeface="Arial" panose="020B0604020202020204" pitchFamily="34" charset="0"/>
                        <a:cs typeface="Arial" panose="020B0604020202020204" pitchFamily="34" charset="0"/>
                      </a:endParaRPr>
                    </a:p>
                  </a:txBody>
                  <a:tcPr marL="142161" marR="71080" marT="106621" marB="3554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628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71080" marR="71080" marT="35540" marB="3554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3772">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71080" marR="71080" marT="35540" marB="3554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15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and look at your images at 100%-200% magnification. If they look clear, they will print well. </a:t>
                      </a:r>
                    </a:p>
                  </a:txBody>
                  <a:tcPr marL="71080" marR="71080" marT="35540" marB="3554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36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71080" marR="71080" marT="35540" marB="3554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9" name="Table 18">
            <a:extLst>
              <a:ext uri="{FF2B5EF4-FFF2-40B4-BE49-F238E27FC236}">
                <a16:creationId xmlns:a16="http://schemas.microsoft.com/office/drawing/2014/main" id="{E0DA3ECB-44DB-1849-AC11-B5AB6FFC5B28}"/>
              </a:ext>
            </a:extLst>
          </p:cNvPr>
          <p:cNvGraphicFramePr>
            <a:graphicFrameLocks noGrp="1"/>
          </p:cNvGraphicFramePr>
          <p:nvPr userDrawn="1">
            <p:extLst>
              <p:ext uri="{D42A27DB-BD31-4B8C-83A1-F6EECF244321}">
                <p14:modId xmlns:p14="http://schemas.microsoft.com/office/powerpoint/2010/main" val="3994703566"/>
              </p:ext>
            </p:extLst>
          </p:nvPr>
        </p:nvGraphicFramePr>
        <p:xfrm>
          <a:off x="29619709" y="0"/>
          <a:ext cx="5621803" cy="16467402"/>
        </p:xfrm>
        <a:graphic>
          <a:graphicData uri="http://schemas.openxmlformats.org/drawingml/2006/table">
            <a:tbl>
              <a:tblPr firstRow="1" bandRow="1">
                <a:tableStyleId>{5C22544A-7EE6-4342-B048-85BDC9FD1C3A}</a:tableStyleId>
              </a:tblPr>
              <a:tblGrid>
                <a:gridCol w="2095685">
                  <a:extLst>
                    <a:ext uri="{9D8B030D-6E8A-4147-A177-3AD203B41FA5}">
                      <a16:colId xmlns:a16="http://schemas.microsoft.com/office/drawing/2014/main" val="20000"/>
                    </a:ext>
                  </a:extLst>
                </a:gridCol>
                <a:gridCol w="681713">
                  <a:extLst>
                    <a:ext uri="{9D8B030D-6E8A-4147-A177-3AD203B41FA5}">
                      <a16:colId xmlns:a16="http://schemas.microsoft.com/office/drawing/2014/main" val="997673227"/>
                    </a:ext>
                  </a:extLst>
                </a:gridCol>
                <a:gridCol w="2844405">
                  <a:extLst>
                    <a:ext uri="{9D8B030D-6E8A-4147-A177-3AD203B41FA5}">
                      <a16:colId xmlns:a16="http://schemas.microsoft.com/office/drawing/2014/main" val="3407509820"/>
                    </a:ext>
                  </a:extLst>
                </a:gridCol>
              </a:tblGrid>
              <a:tr h="64689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100" b="0" spc="600" dirty="0">
                          <a:solidFill>
                            <a:srgbClr val="1F3A4E"/>
                          </a:solidFill>
                          <a:latin typeface="Arial Black" panose="020B0A04020102020204" pitchFamily="34" charset="0"/>
                        </a:rPr>
                        <a:t>QUICK START GUIDE</a:t>
                      </a:r>
                      <a:br>
                        <a:rPr lang="en-US" sz="2100" b="0" spc="600" dirty="0">
                          <a:solidFill>
                            <a:srgbClr val="1F3A4E"/>
                          </a:solidFill>
                          <a:latin typeface="Arial Black" panose="020B0A04020102020204" pitchFamily="34" charset="0"/>
                        </a:rPr>
                      </a:br>
                      <a:r>
                        <a:rPr lang="en-US" sz="1700" b="1" spc="0" dirty="0">
                          <a:solidFill>
                            <a:srgbClr val="FF0000"/>
                          </a:solidFill>
                          <a:latin typeface="Trebuchet MS" pitchFamily="34" charset="0"/>
                        </a:rPr>
                        <a:t>(THIS SIDEBAR WILL NOT PRINT)</a:t>
                      </a:r>
                      <a:endParaRPr lang="en-US" sz="2100" b="1" spc="600" dirty="0">
                        <a:solidFill>
                          <a:schemeClr val="bg1"/>
                        </a:solidFill>
                        <a:latin typeface="Trebuchet MS" pitchFamily="34" charset="0"/>
                      </a:endParaRPr>
                    </a:p>
                  </a:txBody>
                  <a:tcPr marL="95264" marR="95264" marT="47632" marB="47632">
                    <a:solidFill>
                      <a:srgbClr val="FFC000"/>
                    </a:solidFill>
                  </a:tcPr>
                </a:tc>
                <a:tc hMerge="1">
                  <a:txBody>
                    <a:bodyPr/>
                    <a:lstStyle/>
                    <a:p>
                      <a:endParaRPr lang="en-US"/>
                    </a:p>
                  </a:txBody>
                  <a:tcPr/>
                </a:tc>
                <a:tc hMerge="1">
                  <a:txBody>
                    <a:bodyPr/>
                    <a:lstStyle/>
                    <a:p>
                      <a:pPr marL="0" marR="0" indent="0" algn="ctr" defTabSz="4388900" rtl="0" eaLnBrk="1" fontAlgn="auto" latinLnBrk="0" hangingPunct="1">
                        <a:lnSpc>
                          <a:spcPct val="100000"/>
                        </a:lnSpc>
                        <a:spcBef>
                          <a:spcPts val="0"/>
                        </a:spcBef>
                        <a:spcAft>
                          <a:spcPts val="0"/>
                        </a:spcAft>
                        <a:buClrTx/>
                        <a:buSzTx/>
                        <a:buFontTx/>
                        <a:buNone/>
                        <a:tabLst/>
                        <a:defRPr/>
                      </a:pPr>
                      <a:endParaRPr lang="en-US" sz="2100" b="1" spc="600" dirty="0">
                        <a:solidFill>
                          <a:schemeClr val="bg1"/>
                        </a:solidFill>
                        <a:latin typeface="Trebuchet MS" pitchFamily="34" charset="0"/>
                      </a:endParaRPr>
                    </a:p>
                  </a:txBody>
                  <a:tcPr marL="95264" marR="95264" marT="47632" marB="47632">
                    <a:solidFill>
                      <a:srgbClr val="FFC000"/>
                    </a:solidFill>
                  </a:tcPr>
                </a:tc>
                <a:extLst>
                  <a:ext uri="{0D108BD9-81ED-4DB2-BD59-A6C34878D82A}">
                    <a16:rowId xmlns:a16="http://schemas.microsoft.com/office/drawing/2014/main" val="10000"/>
                  </a:ext>
                </a:extLst>
              </a:tr>
              <a:tr h="2580081">
                <a:tc gridSpan="3">
                  <a:txBody>
                    <a:bodyPr/>
                    <a:lstStyle/>
                    <a:p>
                      <a:pPr algn="l"/>
                      <a:r>
                        <a:rPr lang="en-US" sz="15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3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300" dirty="0">
                        <a:solidFill>
                          <a:srgbClr val="FFC000"/>
                        </a:solidFill>
                      </a:endParaRP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95264" marR="95264" marT="47632" marB="47632">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txBody>
                  <a:tcPr marL="95264" marR="95264" marT="47632" marB="47632">
                    <a:solidFill>
                      <a:schemeClr val="tx1"/>
                    </a:solidFill>
                  </a:tcPr>
                </a:tc>
                <a:extLst>
                  <a:ext uri="{0D108BD9-81ED-4DB2-BD59-A6C34878D82A}">
                    <a16:rowId xmlns:a16="http://schemas.microsoft.com/office/drawing/2014/main" val="10001"/>
                  </a:ext>
                </a:extLst>
              </a:tr>
              <a:tr h="1352261">
                <a:tc gridSpan="3">
                  <a:txBody>
                    <a:bodyPr/>
                    <a:lstStyle/>
                    <a:p>
                      <a:r>
                        <a:rPr lang="en-US" sz="1500" b="1" dirty="0">
                          <a:solidFill>
                            <a:srgbClr val="FFC000"/>
                          </a:solidFill>
                          <a:latin typeface="Arial" panose="020B0604020202020204" pitchFamily="34" charset="0"/>
                          <a:cs typeface="Arial" panose="020B0604020202020204" pitchFamily="34" charset="0"/>
                        </a:rPr>
                        <a:t>How to change the column layout configuration</a:t>
                      </a:r>
                    </a:p>
                    <a:p>
                      <a:r>
                        <a:rPr lang="en-US" sz="13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300" dirty="0">
                          <a:solidFill>
                            <a:srgbClr val="D9D9D9"/>
                          </a:solidFill>
                          <a:latin typeface="Arial" panose="020B0604020202020204" pitchFamily="34" charset="0"/>
                          <a:cs typeface="Arial" panose="020B0604020202020204" pitchFamily="34" charset="0"/>
                        </a:rPr>
                        <a:t>You can see a tutorial here: </a:t>
                      </a:r>
                      <a:r>
                        <a:rPr lang="en-US" sz="1300" u="sng" dirty="0">
                          <a:solidFill>
                            <a:srgbClr val="FFC000"/>
                          </a:solidFill>
                          <a:latin typeface="Arial" panose="020B0604020202020204" pitchFamily="34" charset="0"/>
                          <a:cs typeface="Arial" panose="020B0604020202020204" pitchFamily="34" charset="0"/>
                        </a:rPr>
                        <a:t>https://</a:t>
                      </a:r>
                      <a:r>
                        <a:rPr lang="en-US" sz="1300" u="sng" dirty="0" err="1">
                          <a:solidFill>
                            <a:srgbClr val="FFC000"/>
                          </a:solidFill>
                          <a:latin typeface="Arial" panose="020B0604020202020204" pitchFamily="34" charset="0"/>
                          <a:cs typeface="Arial" panose="020B0604020202020204" pitchFamily="34" charset="0"/>
                        </a:rPr>
                        <a:t>www.posterpresentations.com</a:t>
                      </a:r>
                      <a:r>
                        <a:rPr lang="en-US" sz="1300" u="sng" dirty="0">
                          <a:solidFill>
                            <a:srgbClr val="FFC000"/>
                          </a:solidFill>
                          <a:latin typeface="Arial" panose="020B0604020202020204" pitchFamily="34" charset="0"/>
                          <a:cs typeface="Arial" panose="020B0604020202020204" pitchFamily="34" charset="0"/>
                        </a:rPr>
                        <a:t>/how-to-change-the-column-</a:t>
                      </a:r>
                      <a:r>
                        <a:rPr lang="en-US" sz="13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90527" marR="95264" marT="142896" marB="47632">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pPr marL="0" marR="0" indent="0" algn="l" defTabSz="3765366" rtl="0" eaLnBrk="1" fontAlgn="auto" latinLnBrk="0" hangingPunct="1">
                        <a:lnSpc>
                          <a:spcPct val="100000"/>
                        </a:lnSpc>
                        <a:spcBef>
                          <a:spcPts val="0"/>
                        </a:spcBef>
                        <a:spcAft>
                          <a:spcPts val="0"/>
                        </a:spcAft>
                        <a:buClrTx/>
                        <a:buSzTx/>
                        <a:buFontTx/>
                        <a:buNone/>
                        <a:tabLst/>
                        <a:defRPr/>
                      </a:pPr>
                      <a:endParaRPr lang="en-US" sz="4400" u="sng" dirty="0">
                        <a:solidFill>
                          <a:srgbClr val="FFC000"/>
                        </a:solidFill>
                      </a:endParaRPr>
                    </a:p>
                  </a:txBody>
                  <a:tcPr marL="190527" marR="95264" marT="142896" marB="47632">
                    <a:solidFill>
                      <a:schemeClr val="tx1"/>
                    </a:solidFill>
                  </a:tcPr>
                </a:tc>
                <a:extLst>
                  <a:ext uri="{0D108BD9-81ED-4DB2-BD59-A6C34878D82A}">
                    <a16:rowId xmlns:a16="http://schemas.microsoft.com/office/drawing/2014/main" val="10004"/>
                  </a:ext>
                </a:extLst>
              </a:tr>
              <a:tr h="15872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a:solidFill>
                            <a:srgbClr val="D9D9D9"/>
                          </a:solidFill>
                          <a:latin typeface="Arial" panose="020B0604020202020204" pitchFamily="34" charset="0"/>
                          <a:cs typeface="Arial" panose="020B0604020202020204" pitchFamily="34" charset="0"/>
                        </a:rPr>
                        <a:t>The Quick Start</a:t>
                      </a:r>
                      <a:r>
                        <a:rPr lang="en-US" sz="1300" baseline="0" noProof="0">
                          <a:solidFill>
                            <a:srgbClr val="D9D9D9"/>
                          </a:solidFill>
                          <a:latin typeface="Arial" panose="020B0604020202020204" pitchFamily="34" charset="0"/>
                          <a:cs typeface="Arial" panose="020B0604020202020204" pitchFamily="34" charset="0"/>
                        </a:rPr>
                        <a:t> Guides</a:t>
                      </a:r>
                      <a:r>
                        <a:rPr lang="en-US" sz="1300" noProof="0">
                          <a:solidFill>
                            <a:srgbClr val="D9D9D9"/>
                          </a:solidFill>
                          <a:latin typeface="Arial" panose="020B0604020202020204" pitchFamily="34" charset="0"/>
                          <a:cs typeface="Arial" panose="020B0604020202020204" pitchFamily="34" charset="0"/>
                        </a:rPr>
                        <a:t> </a:t>
                      </a:r>
                      <a:r>
                        <a:rPr lang="en-US" sz="1300" u="sng" noProof="0">
                          <a:solidFill>
                            <a:srgbClr val="D9D9D9"/>
                          </a:solidFill>
                          <a:latin typeface="Arial" panose="020B0604020202020204" pitchFamily="34" charset="0"/>
                          <a:cs typeface="Arial" panose="020B0604020202020204" pitchFamily="34" charset="0"/>
                        </a:rPr>
                        <a:t>are outside the template’s printable area</a:t>
                      </a:r>
                      <a:r>
                        <a:rPr lang="en-US" sz="1300" noProof="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To hide the guides click on the </a:t>
                      </a:r>
                      <a:r>
                        <a:rPr lang="en-US" sz="1300" b="1" baseline="0" noProof="0">
                          <a:solidFill>
                            <a:srgbClr val="D9D9D9"/>
                          </a:solidFill>
                          <a:latin typeface="Arial" panose="020B0604020202020204" pitchFamily="34" charset="0"/>
                          <a:cs typeface="Arial" panose="020B0604020202020204" pitchFamily="34" charset="0"/>
                        </a:rPr>
                        <a:t>Home</a:t>
                      </a:r>
                      <a:r>
                        <a:rPr lang="en-US" sz="1300" baseline="0" noProof="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a:solidFill>
                            <a:srgbClr val="D9D9D9"/>
                          </a:solidFill>
                          <a:latin typeface="Arial" panose="020B0604020202020204" pitchFamily="34" charset="0"/>
                          <a:cs typeface="Arial" panose="020B0604020202020204" pitchFamily="34" charset="0"/>
                        </a:rPr>
                        <a:t>Without Guides </a:t>
                      </a:r>
                      <a:r>
                        <a:rPr lang="en-US" sz="1300" b="0"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panose="020B0604020202020204" pitchFamily="34" charset="0"/>
                          <a:cs typeface="Arial" panose="020B0604020202020204" pitchFamily="34" charset="0"/>
                        </a:rPr>
                        <a:t>The Quick Start</a:t>
                      </a:r>
                      <a:r>
                        <a:rPr lang="en-US" sz="1300" baseline="0" noProof="0" dirty="0">
                          <a:solidFill>
                            <a:srgbClr val="D9D9D9"/>
                          </a:solidFill>
                          <a:latin typeface="Arial" panose="020B0604020202020204" pitchFamily="34" charset="0"/>
                          <a:cs typeface="Arial" panose="020B0604020202020204" pitchFamily="34" charset="0"/>
                        </a:rPr>
                        <a:t> Guides</a:t>
                      </a:r>
                      <a:r>
                        <a:rPr lang="en-US" sz="1300" noProof="0" dirty="0">
                          <a:solidFill>
                            <a:srgbClr val="D9D9D9"/>
                          </a:solidFill>
                          <a:latin typeface="Arial" panose="020B0604020202020204" pitchFamily="34" charset="0"/>
                          <a:cs typeface="Arial" panose="020B0604020202020204" pitchFamily="34" charset="0"/>
                        </a:rPr>
                        <a:t> </a:t>
                      </a:r>
                      <a:r>
                        <a:rPr lang="en-US" sz="1300" u="sng" noProof="0" dirty="0">
                          <a:solidFill>
                            <a:srgbClr val="D9D9D9"/>
                          </a:solidFill>
                          <a:latin typeface="Arial" panose="020B0604020202020204" pitchFamily="34" charset="0"/>
                          <a:cs typeface="Arial" panose="020B0604020202020204" pitchFamily="34" charset="0"/>
                        </a:rPr>
                        <a:t>are outside the template’s printable area</a:t>
                      </a:r>
                      <a:r>
                        <a:rPr lang="en-US" sz="1300" noProof="0" dirty="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extLst>
                  <a:ext uri="{0D108BD9-81ED-4DB2-BD59-A6C34878D82A}">
                    <a16:rowId xmlns:a16="http://schemas.microsoft.com/office/drawing/2014/main" val="10005"/>
                  </a:ext>
                </a:extLst>
              </a:tr>
              <a:tr h="1653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To hide the guides click on the </a:t>
                      </a:r>
                      <a:r>
                        <a:rPr lang="en-US" sz="1300" b="1" baseline="0" noProof="0" dirty="0">
                          <a:solidFill>
                            <a:srgbClr val="D9D9D9"/>
                          </a:solidFill>
                          <a:latin typeface="Arial" panose="020B0604020202020204" pitchFamily="34" charset="0"/>
                          <a:cs typeface="Arial" panose="020B0604020202020204" pitchFamily="34" charset="0"/>
                        </a:rPr>
                        <a:t>Home</a:t>
                      </a:r>
                      <a:r>
                        <a:rPr lang="en-US" sz="13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dirty="0">
                          <a:solidFill>
                            <a:srgbClr val="D9D9D9"/>
                          </a:solidFill>
                          <a:latin typeface="Arial" panose="020B0604020202020204" pitchFamily="34" charset="0"/>
                          <a:cs typeface="Arial" panose="020B0604020202020204" pitchFamily="34" charset="0"/>
                        </a:rPr>
                        <a:t>Without Guides </a:t>
                      </a:r>
                      <a:r>
                        <a:rPr lang="en-US" sz="1300" b="0"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1670206">
                <a:tc gridSpan="2">
                  <a:txBody>
                    <a:bodyPr/>
                    <a:lstStyle/>
                    <a:p>
                      <a:r>
                        <a:rPr lang="en-US" sz="1500" b="1" dirty="0">
                          <a:solidFill>
                            <a:srgbClr val="FFC000"/>
                          </a:solidFill>
                          <a:latin typeface="Arial" panose="020B0604020202020204" pitchFamily="34" charset="0"/>
                          <a:cs typeface="Arial" panose="020B0604020202020204" pitchFamily="34" charset="0"/>
                        </a:rPr>
                        <a:t>How to</a:t>
                      </a:r>
                      <a:r>
                        <a:rPr lang="en-US" sz="1500" b="1" baseline="0" dirty="0">
                          <a:solidFill>
                            <a:srgbClr val="FFC000"/>
                          </a:solidFill>
                          <a:latin typeface="Arial" panose="020B0604020202020204" pitchFamily="34" charset="0"/>
                          <a:cs typeface="Arial" panose="020B0604020202020204" pitchFamily="34" charset="0"/>
                        </a:rPr>
                        <a:t> preview your poster prior to presenting</a:t>
                      </a:r>
                      <a:endParaRPr lang="en-US" sz="1500" b="1" dirty="0">
                        <a:solidFill>
                          <a:srgbClr val="FFC000"/>
                        </a:solidFill>
                        <a:latin typeface="Arial" panose="020B0604020202020204" pitchFamily="34" charset="0"/>
                        <a:cs typeface="Arial" panose="020B0604020202020204" pitchFamily="34" charset="0"/>
                      </a:endParaRPr>
                    </a:p>
                    <a:p>
                      <a:r>
                        <a:rPr lang="en-US" sz="1300" dirty="0">
                          <a:solidFill>
                            <a:srgbClr val="D9D9D9"/>
                          </a:solidFill>
                          <a:latin typeface="Arial" panose="020B0604020202020204" pitchFamily="34" charset="0"/>
                          <a:cs typeface="Arial" panose="020B0604020202020204" pitchFamily="34" charset="0"/>
                        </a:rPr>
                        <a:t>You can preview your poster at any time by pressing the </a:t>
                      </a:r>
                      <a:r>
                        <a:rPr lang="en-US" sz="1300" dirty="0">
                          <a:solidFill>
                            <a:srgbClr val="FFC000"/>
                          </a:solidFill>
                          <a:latin typeface="Arial" panose="020B0604020202020204" pitchFamily="34" charset="0"/>
                          <a:cs typeface="Arial" panose="020B0604020202020204" pitchFamily="34" charset="0"/>
                        </a:rPr>
                        <a:t>F5 key</a:t>
                      </a:r>
                      <a:r>
                        <a:rPr lang="en-US" sz="13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300" dirty="0">
                          <a:solidFill>
                            <a:srgbClr val="FFC000"/>
                          </a:solidFill>
                          <a:latin typeface="Arial" panose="020B0604020202020204" pitchFamily="34" charset="0"/>
                          <a:cs typeface="Arial" panose="020B0604020202020204" pitchFamily="34" charset="0"/>
                        </a:rPr>
                        <a:t>ESC key </a:t>
                      </a:r>
                      <a:r>
                        <a:rPr lang="en-US" sz="1300" dirty="0">
                          <a:solidFill>
                            <a:srgbClr val="D9D9D9"/>
                          </a:solidFill>
                          <a:latin typeface="Arial" panose="020B0604020202020204" pitchFamily="34" charset="0"/>
                          <a:cs typeface="Arial" panose="020B0604020202020204" pitchFamily="34" charset="0"/>
                        </a:rPr>
                        <a:t>to exit Preview.</a:t>
                      </a:r>
                    </a:p>
                  </a:txBody>
                  <a:tcPr marL="95264" marR="95264" marT="47632" marB="47632">
                    <a:solidFill>
                      <a:srgbClr val="010101"/>
                    </a:solidFill>
                  </a:tcPr>
                </a:tc>
                <a:tc hMerge="1">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tc>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extLst>
                  <a:ext uri="{0D108BD9-81ED-4DB2-BD59-A6C34878D82A}">
                    <a16:rowId xmlns:a16="http://schemas.microsoft.com/office/drawing/2014/main" val="10006"/>
                  </a:ext>
                </a:extLst>
              </a:tr>
              <a:tr h="88079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7"/>
                  </a:ext>
                </a:extLst>
              </a:tr>
              <a:tr h="422492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Publish, present virtually, share, and discuss!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D9D9D9"/>
                          </a:solidFill>
                          <a:latin typeface="Arial"/>
                          <a:cs typeface="Arial"/>
                        </a:rPr>
                        <a:t>Submit your poster and add it to the Research Poster Virtual Library.</a:t>
                      </a:r>
                      <a:br>
                        <a:rPr lang="en-US" sz="1400" b="1" noProof="0" dirty="0">
                          <a:solidFill>
                            <a:srgbClr val="D9D9D9"/>
                          </a:solidFill>
                          <a:latin typeface="Arial"/>
                          <a:cs typeface="Arial"/>
                        </a:rPr>
                      </a:br>
                      <a:br>
                        <a:rPr lang="en-US" sz="1400" b="1" noProof="0" dirty="0">
                          <a:solidFill>
                            <a:srgbClr val="D9D9D9"/>
                          </a:solidFill>
                          <a:latin typeface="Arial"/>
                          <a:cs typeface="Arial"/>
                        </a:rPr>
                      </a:br>
                      <a:r>
                        <a:rPr lang="en-US" sz="1400" b="1" noProof="0" dirty="0">
                          <a:solidFill>
                            <a:schemeClr val="accent4"/>
                          </a:solidFill>
                          <a:latin typeface="Arial"/>
                          <a:cs typeface="Arial"/>
                        </a:rPr>
                        <a:t>Continuous</a:t>
                      </a:r>
                      <a:r>
                        <a:rPr lang="en-US" sz="1400" b="1" noProof="0" dirty="0">
                          <a:solidFill>
                            <a:srgbClr val="D9D9D9"/>
                          </a:solidFill>
                          <a:latin typeface="Arial"/>
                          <a:cs typeface="Arial"/>
                        </a:rPr>
                        <a:t> </a:t>
                      </a:r>
                      <a:r>
                        <a:rPr lang="en-US" sz="1400" b="1" noProof="0" dirty="0">
                          <a:solidFill>
                            <a:srgbClr val="FFC000"/>
                          </a:solidFill>
                          <a:latin typeface="Arial"/>
                          <a:cs typeface="Arial"/>
                        </a:rPr>
                        <a:t>global reach</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Share your research with thousands of students, educators, scientists, and researchers from all over the United States and the World.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Full-featured poster showcase included</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Convenience for presenter groups and conference coordinators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Published posters can easily be presented at virtual conferences. Perfect solution for organizers of meetings and conferences.</a:t>
                      </a:r>
                      <a:br>
                        <a:rPr lang="en-US" sz="1400" b="1" noProof="0" dirty="0">
                          <a:solidFill>
                            <a:srgbClr val="D9D9D9"/>
                          </a:solidFill>
                          <a:latin typeface="Arial"/>
                          <a:cs typeface="Arial"/>
                        </a:rPr>
                      </a:b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hlinkClick r:id="rId11">
                            <a:extLst>
                              <a:ext uri="{A12FA001-AC4F-418D-AE19-62706E023703}">
                                <ahyp:hlinkClr xmlns:ahyp="http://schemas.microsoft.com/office/drawing/2018/hyperlinkcolor" val="tx"/>
                              </a:ext>
                            </a:extLst>
                          </a:hlinkClick>
                        </a:rPr>
                        <a:t>https://www.PosterPresentations.com/</a:t>
                      </a:r>
                      <a:r>
                        <a:rPr lang="en-US" sz="1600" b="1" u="sng" noProof="0" dirty="0">
                          <a:solidFill>
                            <a:srgbClr val="FFC000"/>
                          </a:solidFill>
                          <a:latin typeface="Arial"/>
                          <a:cs typeface="Arial"/>
                          <a:hlinkClick r:id="rId11">
                            <a:extLst>
                              <a:ext uri="{A12FA001-AC4F-418D-AE19-62706E023703}">
                                <ahyp:hlinkClr xmlns:ahyp="http://schemas.microsoft.com/office/drawing/2018/hyperlinkcolor" val="tx"/>
                              </a:ext>
                            </a:extLst>
                          </a:hlinkClick>
                        </a:rPr>
                        <a:t>research</a:t>
                      </a:r>
                      <a:endParaRPr lang="en-US" sz="1600" b="1" u="sng"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rgbClr val="003366"/>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chemeClr val="accent5">
                        <a:lumMod val="50000"/>
                      </a:schemeClr>
                    </a:solidFill>
                  </a:tcPr>
                </a:tc>
                <a:extLst>
                  <a:ext uri="{0D108BD9-81ED-4DB2-BD59-A6C34878D82A}">
                    <a16:rowId xmlns:a16="http://schemas.microsoft.com/office/drawing/2014/main" val="2448051497"/>
                  </a:ext>
                </a:extLst>
              </a:tr>
              <a:tr h="770816">
                <a:tc gridSpan="3">
                  <a:txBody>
                    <a:bodyPr/>
                    <a:lstStyle/>
                    <a:p>
                      <a:endParaRPr lang="en-US" sz="1300" dirty="0">
                        <a:solidFill>
                          <a:srgbClr val="1F3A4E"/>
                        </a:solidFill>
                      </a:endParaRPr>
                    </a:p>
                  </a:txBody>
                  <a:tcPr marL="95264" marR="95264" marT="47632" marB="47632">
                    <a:blipFill dpi="0" rotWithShape="1">
                      <a:blip r:embed="rId12">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sz="1300" dirty="0">
                        <a:solidFill>
                          <a:srgbClr val="1F3A4E"/>
                        </a:solidFill>
                      </a:endParaRPr>
                    </a:p>
                  </a:txBody>
                  <a:tcPr marL="95264" marR="95264" marT="47632" marB="47632">
                    <a:blipFill dpi="0" rotWithShape="1">
                      <a:blip r:embed="rId1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008"/>
                  </a:ext>
                </a:extLst>
              </a:tr>
              <a:tr h="560893">
                <a:tc>
                  <a:txBody>
                    <a:bodyPr/>
                    <a:lstStyle/>
                    <a:p>
                      <a:pPr>
                        <a:lnSpc>
                          <a:spcPct val="100000"/>
                        </a:lnSpc>
                      </a:pPr>
                      <a:r>
                        <a:rPr lang="en-US" sz="1000" dirty="0">
                          <a:solidFill>
                            <a:schemeClr val="bg1">
                              <a:lumMod val="85000"/>
                            </a:schemeClr>
                          </a:solidFill>
                          <a:latin typeface="Arial"/>
                          <a:cs typeface="Arial"/>
                        </a:rPr>
                        <a:t>© 2020</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ct val="1000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06881" marR="53440" marT="70140" marB="233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300" b="1" dirty="0">
                          <a:solidFill>
                            <a:srgbClr val="D0D0D0"/>
                          </a:solidFill>
                          <a:latin typeface="Arial"/>
                          <a:cs typeface="Arial"/>
                        </a:rPr>
                        <a:t>For poster-making tutorials</a:t>
                      </a:r>
                      <a:r>
                        <a:rPr lang="en-US" sz="13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900" b="1" dirty="0">
                          <a:solidFill>
                            <a:srgbClr val="FFC000"/>
                          </a:solidFill>
                          <a:latin typeface="Arial"/>
                          <a:cs typeface="Arial"/>
                        </a:rPr>
                        <a:t>https://</a:t>
                      </a:r>
                      <a:r>
                        <a:rPr lang="en-US" sz="900" b="1" dirty="0" err="1">
                          <a:solidFill>
                            <a:srgbClr val="FFC000"/>
                          </a:solidFill>
                          <a:latin typeface="Arial"/>
                          <a:cs typeface="Arial"/>
                        </a:rPr>
                        <a:t>www.posterpresentations.com</a:t>
                      </a:r>
                      <a:r>
                        <a:rPr lang="en-US" sz="900" b="1" dirty="0">
                          <a:solidFill>
                            <a:srgbClr val="FFC000"/>
                          </a:solidFill>
                          <a:latin typeface="Arial"/>
                          <a:cs typeface="Arial"/>
                        </a:rPr>
                        <a:t>/</a:t>
                      </a:r>
                      <a:r>
                        <a:rPr lang="en-US" sz="900" b="1" dirty="0" err="1">
                          <a:solidFill>
                            <a:srgbClr val="FFC000"/>
                          </a:solidFill>
                          <a:latin typeface="Arial"/>
                          <a:cs typeface="Arial"/>
                        </a:rPr>
                        <a:t>helpdesk.html</a:t>
                      </a:r>
                      <a:endParaRPr lang="en-US" sz="900" dirty="0">
                        <a:solidFill>
                          <a:schemeClr val="bg1">
                            <a:lumMod val="85000"/>
                          </a:schemeClr>
                        </a:solidFill>
                        <a:latin typeface="Arial"/>
                        <a:cs typeface="Arial"/>
                      </a:endParaRPr>
                    </a:p>
                  </a:txBody>
                  <a:tcPr marL="95264" marR="95264" marT="47632" marB="47632">
                    <a:solidFill>
                      <a:srgbClr val="010101"/>
                    </a:solidFill>
                  </a:tcPr>
                </a:tc>
                <a:tc hMerge="1">
                  <a:txBody>
                    <a:bodyPr/>
                    <a:lstStyle/>
                    <a:p>
                      <a:pPr marL="0" marR="0" indent="0" algn="l" defTabSz="4388900" rtl="0" eaLnBrk="1" fontAlgn="auto" latinLnBrk="0" hangingPunct="1">
                        <a:lnSpc>
                          <a:spcPct val="100000"/>
                        </a:lnSpc>
                        <a:spcBef>
                          <a:spcPts val="0"/>
                        </a:spcBef>
                        <a:spcAft>
                          <a:spcPts val="0"/>
                        </a:spcAft>
                        <a:buClrTx/>
                        <a:buSzTx/>
                        <a:buFontTx/>
                        <a:buNone/>
                        <a:tabLst/>
                        <a:defRPr/>
                      </a:pPr>
                      <a:endParaRPr lang="en-US" sz="900" dirty="0">
                        <a:solidFill>
                          <a:schemeClr val="bg1">
                            <a:lumMod val="85000"/>
                          </a:schemeClr>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1820689" rtl="0" eaLnBrk="1" latinLnBrk="0" hangingPunct="1">
        <a:spcBef>
          <a:spcPct val="0"/>
        </a:spcBef>
        <a:buNone/>
        <a:defRPr sz="3651" kern="1200">
          <a:solidFill>
            <a:schemeClr val="bg1"/>
          </a:solidFill>
          <a:latin typeface="Trebuchet MS" pitchFamily="34" charset="0"/>
          <a:ea typeface="+mj-ea"/>
          <a:cs typeface="+mj-cs"/>
        </a:defRPr>
      </a:lvl1pPr>
    </p:titleStyle>
    <p:bodyStyle>
      <a:lvl1pPr marL="316108" indent="-316108" algn="l" defTabSz="1820689" rtl="0" eaLnBrk="1" latinLnBrk="0" hangingPunct="1">
        <a:spcBef>
          <a:spcPct val="20000"/>
        </a:spcBef>
        <a:buFont typeface="Arial" pitchFamily="34" charset="0"/>
        <a:buChar char="•"/>
        <a:tabLst/>
        <a:defRPr sz="1992" kern="1200">
          <a:solidFill>
            <a:schemeClr val="tx1"/>
          </a:solidFill>
          <a:latin typeface="+mn-lt"/>
          <a:ea typeface="+mn-ea"/>
          <a:cs typeface="+mn-cs"/>
        </a:defRPr>
      </a:lvl1pPr>
      <a:lvl2pPr marL="316108" indent="-316108" algn="l" defTabSz="1820689" rtl="0" eaLnBrk="1" latinLnBrk="0" hangingPunct="1">
        <a:spcBef>
          <a:spcPct val="20000"/>
        </a:spcBef>
        <a:buFont typeface="Arial" pitchFamily="34" charset="0"/>
        <a:buChar char="–"/>
        <a:tabLst/>
        <a:defRPr sz="1660" kern="1200">
          <a:solidFill>
            <a:schemeClr val="tx1"/>
          </a:solidFill>
          <a:latin typeface="+mn-lt"/>
          <a:ea typeface="+mn-ea"/>
          <a:cs typeface="+mn-cs"/>
        </a:defRPr>
      </a:lvl2pPr>
      <a:lvl3pPr marL="316108" indent="-316108" algn="l" defTabSz="1820689" rtl="0" eaLnBrk="1" latinLnBrk="0" hangingPunct="1">
        <a:spcBef>
          <a:spcPct val="20000"/>
        </a:spcBef>
        <a:buFont typeface="Arial" pitchFamily="34" charset="0"/>
        <a:buChar char="•"/>
        <a:tabLst/>
        <a:defRPr sz="1328" kern="1200">
          <a:solidFill>
            <a:schemeClr val="tx1"/>
          </a:solidFill>
          <a:latin typeface="+mn-lt"/>
          <a:ea typeface="+mn-ea"/>
          <a:cs typeface="+mn-cs"/>
        </a:defRPr>
      </a:lvl3pPr>
      <a:lvl4pPr marL="316108" indent="-316108" algn="l" defTabSz="1820689" rtl="0" eaLnBrk="1" latinLnBrk="0" hangingPunct="1">
        <a:spcBef>
          <a:spcPct val="20000"/>
        </a:spcBef>
        <a:buFont typeface="Arial" pitchFamily="34" charset="0"/>
        <a:buChar char="–"/>
        <a:tabLst/>
        <a:defRPr sz="996" kern="1200">
          <a:solidFill>
            <a:schemeClr val="tx1"/>
          </a:solidFill>
          <a:latin typeface="+mn-lt"/>
          <a:ea typeface="+mn-ea"/>
          <a:cs typeface="+mn-cs"/>
        </a:defRPr>
      </a:lvl4pPr>
      <a:lvl5pPr marL="316108" indent="-316108" algn="l" defTabSz="1820689" rtl="0" eaLnBrk="1" latinLnBrk="0" hangingPunct="1">
        <a:spcBef>
          <a:spcPct val="20000"/>
        </a:spcBef>
        <a:buFont typeface="Arial" pitchFamily="34" charset="0"/>
        <a:buChar char="»"/>
        <a:tabLst/>
        <a:defRPr sz="996" kern="1200">
          <a:solidFill>
            <a:schemeClr val="tx1"/>
          </a:solidFill>
          <a:latin typeface="+mn-lt"/>
          <a:ea typeface="+mn-ea"/>
          <a:cs typeface="+mn-cs"/>
        </a:defRPr>
      </a:lvl5pPr>
      <a:lvl6pPr marL="5006898"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6pPr>
      <a:lvl7pPr marL="5917242"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7pPr>
      <a:lvl8pPr marL="6827587"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8pPr>
      <a:lvl9pPr marL="7737932"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9pPr>
    </p:bodyStyle>
    <p:otherStyle>
      <a:defPPr>
        <a:defRPr lang="en-US"/>
      </a:defPPr>
      <a:lvl1pPr marL="0" algn="l" defTabSz="1820689" rtl="0" eaLnBrk="1" latinLnBrk="0" hangingPunct="1">
        <a:defRPr sz="3568" kern="1200">
          <a:solidFill>
            <a:schemeClr val="tx1"/>
          </a:solidFill>
          <a:latin typeface="+mn-lt"/>
          <a:ea typeface="+mn-ea"/>
          <a:cs typeface="+mn-cs"/>
        </a:defRPr>
      </a:lvl1pPr>
      <a:lvl2pPr marL="910346" algn="l" defTabSz="1820689" rtl="0" eaLnBrk="1" latinLnBrk="0" hangingPunct="1">
        <a:defRPr sz="3568" kern="1200">
          <a:solidFill>
            <a:schemeClr val="tx1"/>
          </a:solidFill>
          <a:latin typeface="+mn-lt"/>
          <a:ea typeface="+mn-ea"/>
          <a:cs typeface="+mn-cs"/>
        </a:defRPr>
      </a:lvl2pPr>
      <a:lvl3pPr marL="1820689" algn="l" defTabSz="1820689" rtl="0" eaLnBrk="1" latinLnBrk="0" hangingPunct="1">
        <a:defRPr sz="3568" kern="1200">
          <a:solidFill>
            <a:schemeClr val="tx1"/>
          </a:solidFill>
          <a:latin typeface="+mn-lt"/>
          <a:ea typeface="+mn-ea"/>
          <a:cs typeface="+mn-cs"/>
        </a:defRPr>
      </a:lvl3pPr>
      <a:lvl4pPr marL="2731036" algn="l" defTabSz="1820689" rtl="0" eaLnBrk="1" latinLnBrk="0" hangingPunct="1">
        <a:defRPr sz="3568" kern="1200">
          <a:solidFill>
            <a:schemeClr val="tx1"/>
          </a:solidFill>
          <a:latin typeface="+mn-lt"/>
          <a:ea typeface="+mn-ea"/>
          <a:cs typeface="+mn-cs"/>
        </a:defRPr>
      </a:lvl4pPr>
      <a:lvl5pPr marL="3641380" algn="l" defTabSz="1820689" rtl="0" eaLnBrk="1" latinLnBrk="0" hangingPunct="1">
        <a:defRPr sz="3568" kern="1200">
          <a:solidFill>
            <a:schemeClr val="tx1"/>
          </a:solidFill>
          <a:latin typeface="+mn-lt"/>
          <a:ea typeface="+mn-ea"/>
          <a:cs typeface="+mn-cs"/>
        </a:defRPr>
      </a:lvl5pPr>
      <a:lvl6pPr marL="4551725" algn="l" defTabSz="1820689" rtl="0" eaLnBrk="1" latinLnBrk="0" hangingPunct="1">
        <a:defRPr sz="3568" kern="1200">
          <a:solidFill>
            <a:schemeClr val="tx1"/>
          </a:solidFill>
          <a:latin typeface="+mn-lt"/>
          <a:ea typeface="+mn-ea"/>
          <a:cs typeface="+mn-cs"/>
        </a:defRPr>
      </a:lvl6pPr>
      <a:lvl7pPr marL="5462070" algn="l" defTabSz="1820689" rtl="0" eaLnBrk="1" latinLnBrk="0" hangingPunct="1">
        <a:defRPr sz="3568" kern="1200">
          <a:solidFill>
            <a:schemeClr val="tx1"/>
          </a:solidFill>
          <a:latin typeface="+mn-lt"/>
          <a:ea typeface="+mn-ea"/>
          <a:cs typeface="+mn-cs"/>
        </a:defRPr>
      </a:lvl7pPr>
      <a:lvl8pPr marL="6372415" algn="l" defTabSz="1820689" rtl="0" eaLnBrk="1" latinLnBrk="0" hangingPunct="1">
        <a:defRPr sz="3568" kern="1200">
          <a:solidFill>
            <a:schemeClr val="tx1"/>
          </a:solidFill>
          <a:latin typeface="+mn-lt"/>
          <a:ea typeface="+mn-ea"/>
          <a:cs typeface="+mn-cs"/>
        </a:defRPr>
      </a:lvl8pPr>
      <a:lvl9pPr marL="7282761" algn="l" defTabSz="1820689" rtl="0" eaLnBrk="1" latinLnBrk="0" hangingPunct="1">
        <a:defRPr sz="356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0"/>
            <a:ext cx="29260800" cy="2400300"/>
          </a:xfrm>
          <a:prstGeom prst="rect">
            <a:avLst/>
          </a:prstGeom>
          <a:solidFill>
            <a:schemeClr val="accent1"/>
          </a:solidFill>
          <a:ln w="9525">
            <a:noFill/>
            <a:miter lim="800000"/>
            <a:headEnd/>
            <a:tailEnd/>
          </a:ln>
          <a:effectLst/>
        </p:spPr>
        <p:txBody>
          <a:bodyPr wrap="none" lIns="37930" tIns="18964" rIns="37930" bIns="18964" anchor="ctr"/>
          <a:lstStyle/>
          <a:p>
            <a:pPr>
              <a:defRPr/>
            </a:pPr>
            <a:endParaRPr lang="en-US" sz="2038" dirty="0"/>
          </a:p>
        </p:txBody>
      </p:sp>
      <p:sp>
        <p:nvSpPr>
          <p:cNvPr id="13" name="Rounded Rectangle 12">
            <a:extLst>
              <a:ext uri="{FF2B5EF4-FFF2-40B4-BE49-F238E27FC236}">
                <a16:creationId xmlns:a16="http://schemas.microsoft.com/office/drawing/2014/main" id="{D485C5EC-23A0-7D40-81CB-4F3ADD296005}"/>
              </a:ext>
            </a:extLst>
          </p:cNvPr>
          <p:cNvSpPr/>
          <p:nvPr userDrawn="1"/>
        </p:nvSpPr>
        <p:spPr>
          <a:xfrm>
            <a:off x="261257" y="2687927"/>
            <a:ext cx="6991242" cy="13368338"/>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38"/>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2407349"/>
            <a:ext cx="29260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12682DA0-9CCF-EF4B-8677-380B0751B423}"/>
              </a:ext>
            </a:extLst>
          </p:cNvPr>
          <p:cNvSpPr/>
          <p:nvPr userDrawn="1"/>
        </p:nvSpPr>
        <p:spPr>
          <a:xfrm>
            <a:off x="7510272" y="2687927"/>
            <a:ext cx="6991242" cy="13368338"/>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38"/>
          </a:p>
        </p:txBody>
      </p:sp>
      <p:sp>
        <p:nvSpPr>
          <p:cNvPr id="17" name="Rounded Rectangle 16">
            <a:extLst>
              <a:ext uri="{FF2B5EF4-FFF2-40B4-BE49-F238E27FC236}">
                <a16:creationId xmlns:a16="http://schemas.microsoft.com/office/drawing/2014/main" id="{D0ACBDFA-3EF8-044B-8D44-7BAE9EFDAB71}"/>
              </a:ext>
            </a:extLst>
          </p:cNvPr>
          <p:cNvSpPr/>
          <p:nvPr userDrawn="1"/>
        </p:nvSpPr>
        <p:spPr>
          <a:xfrm>
            <a:off x="14759287" y="2687927"/>
            <a:ext cx="6991242" cy="13368338"/>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38"/>
          </a:p>
        </p:txBody>
      </p:sp>
      <p:sp>
        <p:nvSpPr>
          <p:cNvPr id="18" name="Rounded Rectangle 17">
            <a:extLst>
              <a:ext uri="{FF2B5EF4-FFF2-40B4-BE49-F238E27FC236}">
                <a16:creationId xmlns:a16="http://schemas.microsoft.com/office/drawing/2014/main" id="{61B1F6FD-800A-7D49-B26F-452110B9E7F4}"/>
              </a:ext>
            </a:extLst>
          </p:cNvPr>
          <p:cNvSpPr/>
          <p:nvPr userDrawn="1"/>
        </p:nvSpPr>
        <p:spPr>
          <a:xfrm>
            <a:off x="22008302" y="2687927"/>
            <a:ext cx="6991242" cy="13368338"/>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38"/>
          </a:p>
        </p:txBody>
      </p:sp>
      <p:sp>
        <p:nvSpPr>
          <p:cNvPr id="11" name="Text Box 14">
            <a:extLst>
              <a:ext uri="{FF2B5EF4-FFF2-40B4-BE49-F238E27FC236}">
                <a16:creationId xmlns:a16="http://schemas.microsoft.com/office/drawing/2014/main" id="{4BDAC735-4497-6B43-9EFD-70285A5B732A}"/>
              </a:ext>
            </a:extLst>
          </p:cNvPr>
          <p:cNvSpPr txBox="1">
            <a:spLocks noChangeArrowheads="1"/>
          </p:cNvSpPr>
          <p:nvPr userDrawn="1"/>
        </p:nvSpPr>
        <p:spPr bwMode="auto">
          <a:xfrm>
            <a:off x="481258" y="16138815"/>
            <a:ext cx="1397001" cy="166783"/>
          </a:xfrm>
          <a:prstGeom prst="rect">
            <a:avLst/>
          </a:prstGeom>
          <a:noFill/>
          <a:ln w="9525">
            <a:noFill/>
            <a:miter lim="800000"/>
            <a:headEnd/>
            <a:tailEnd/>
          </a:ln>
          <a:effectLst/>
        </p:spPr>
        <p:txBody>
          <a:bodyPr wrap="square" lIns="37858" tIns="18926" rIns="37858" bIns="18926">
            <a:spAutoFit/>
          </a:bodyPr>
          <a:lstStyle/>
          <a:p>
            <a:pPr eaLnBrk="0" hangingPunct="0">
              <a:lnSpc>
                <a:spcPct val="65000"/>
              </a:lnSpc>
              <a:spcBef>
                <a:spcPct val="50000"/>
              </a:spcBef>
              <a:defRPr/>
            </a:pPr>
            <a:r>
              <a:rPr lang="en-US" sz="320" b="1" dirty="0">
                <a:solidFill>
                  <a:prstClr val="white">
                    <a:lumMod val="75000"/>
                  </a:prstClr>
                </a:solidFill>
                <a:latin typeface="Arial" charset="0"/>
              </a:rPr>
              <a:t>RESEARCH POSTER PRESENTATION TEMPLATE © 2019</a:t>
            </a:r>
          </a:p>
          <a:p>
            <a:pPr eaLnBrk="0" hangingPunct="0">
              <a:lnSpc>
                <a:spcPct val="65000"/>
              </a:lnSpc>
              <a:spcBef>
                <a:spcPct val="50000"/>
              </a:spcBef>
              <a:defRPr/>
            </a:pPr>
            <a:r>
              <a:rPr lang="en-US" sz="533" b="1" dirty="0">
                <a:solidFill>
                  <a:prstClr val="white">
                    <a:lumMod val="75000"/>
                  </a:prstClr>
                </a:solidFill>
                <a:latin typeface="Arial" charset="0"/>
              </a:rPr>
              <a:t>www.PosterPresentations.com</a:t>
            </a:r>
          </a:p>
        </p:txBody>
      </p:sp>
    </p:spTree>
    <p:extLst>
      <p:ext uri="{BB962C8B-B14F-4D97-AF65-F5344CB8AC3E}">
        <p14:creationId xmlns:p14="http://schemas.microsoft.com/office/powerpoint/2010/main" val="91241736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1820689" rtl="0" eaLnBrk="1" latinLnBrk="0" hangingPunct="1">
        <a:spcBef>
          <a:spcPct val="0"/>
        </a:spcBef>
        <a:buNone/>
        <a:defRPr sz="3651" kern="1200">
          <a:solidFill>
            <a:schemeClr val="bg1"/>
          </a:solidFill>
          <a:latin typeface="Trebuchet MS" pitchFamily="34" charset="0"/>
          <a:ea typeface="+mj-ea"/>
          <a:cs typeface="+mj-cs"/>
        </a:defRPr>
      </a:lvl1pPr>
    </p:titleStyle>
    <p:bodyStyle>
      <a:lvl1pPr marL="316108" indent="-316108" algn="l" defTabSz="1820689" rtl="0" eaLnBrk="1" latinLnBrk="0" hangingPunct="1">
        <a:spcBef>
          <a:spcPct val="20000"/>
        </a:spcBef>
        <a:buFont typeface="Arial" pitchFamily="34" charset="0"/>
        <a:buChar char="•"/>
        <a:tabLst/>
        <a:defRPr sz="1992" kern="1200">
          <a:solidFill>
            <a:schemeClr val="tx1"/>
          </a:solidFill>
          <a:latin typeface="+mn-lt"/>
          <a:ea typeface="+mn-ea"/>
          <a:cs typeface="+mn-cs"/>
        </a:defRPr>
      </a:lvl1pPr>
      <a:lvl2pPr marL="316108" indent="-316108" algn="l" defTabSz="1820689" rtl="0" eaLnBrk="1" latinLnBrk="0" hangingPunct="1">
        <a:spcBef>
          <a:spcPct val="20000"/>
        </a:spcBef>
        <a:buFont typeface="Arial" pitchFamily="34" charset="0"/>
        <a:buChar char="–"/>
        <a:tabLst/>
        <a:defRPr sz="1660" kern="1200">
          <a:solidFill>
            <a:schemeClr val="tx1"/>
          </a:solidFill>
          <a:latin typeface="+mn-lt"/>
          <a:ea typeface="+mn-ea"/>
          <a:cs typeface="+mn-cs"/>
        </a:defRPr>
      </a:lvl2pPr>
      <a:lvl3pPr marL="316108" indent="-316108" algn="l" defTabSz="1820689" rtl="0" eaLnBrk="1" latinLnBrk="0" hangingPunct="1">
        <a:spcBef>
          <a:spcPct val="20000"/>
        </a:spcBef>
        <a:buFont typeface="Arial" pitchFamily="34" charset="0"/>
        <a:buChar char="•"/>
        <a:tabLst/>
        <a:defRPr sz="1328" kern="1200">
          <a:solidFill>
            <a:schemeClr val="tx1"/>
          </a:solidFill>
          <a:latin typeface="+mn-lt"/>
          <a:ea typeface="+mn-ea"/>
          <a:cs typeface="+mn-cs"/>
        </a:defRPr>
      </a:lvl3pPr>
      <a:lvl4pPr marL="316108" indent="-316108" algn="l" defTabSz="1820689" rtl="0" eaLnBrk="1" latinLnBrk="0" hangingPunct="1">
        <a:spcBef>
          <a:spcPct val="20000"/>
        </a:spcBef>
        <a:buFont typeface="Arial" pitchFamily="34" charset="0"/>
        <a:buChar char="–"/>
        <a:tabLst/>
        <a:defRPr sz="996" kern="1200">
          <a:solidFill>
            <a:schemeClr val="tx1"/>
          </a:solidFill>
          <a:latin typeface="+mn-lt"/>
          <a:ea typeface="+mn-ea"/>
          <a:cs typeface="+mn-cs"/>
        </a:defRPr>
      </a:lvl4pPr>
      <a:lvl5pPr marL="316108" indent="-316108" algn="l" defTabSz="1820689" rtl="0" eaLnBrk="1" latinLnBrk="0" hangingPunct="1">
        <a:spcBef>
          <a:spcPct val="20000"/>
        </a:spcBef>
        <a:buFont typeface="Arial" pitchFamily="34" charset="0"/>
        <a:buChar char="»"/>
        <a:tabLst/>
        <a:defRPr sz="996" kern="1200">
          <a:solidFill>
            <a:schemeClr val="tx1"/>
          </a:solidFill>
          <a:latin typeface="+mn-lt"/>
          <a:ea typeface="+mn-ea"/>
          <a:cs typeface="+mn-cs"/>
        </a:defRPr>
      </a:lvl5pPr>
      <a:lvl6pPr marL="5006898"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6pPr>
      <a:lvl7pPr marL="5917242"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7pPr>
      <a:lvl8pPr marL="6827587"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8pPr>
      <a:lvl9pPr marL="7737932"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9pPr>
    </p:bodyStyle>
    <p:otherStyle>
      <a:defPPr>
        <a:defRPr lang="en-US"/>
      </a:defPPr>
      <a:lvl1pPr marL="0" algn="l" defTabSz="1820689" rtl="0" eaLnBrk="1" latinLnBrk="0" hangingPunct="1">
        <a:defRPr sz="3568" kern="1200">
          <a:solidFill>
            <a:schemeClr val="tx1"/>
          </a:solidFill>
          <a:latin typeface="+mn-lt"/>
          <a:ea typeface="+mn-ea"/>
          <a:cs typeface="+mn-cs"/>
        </a:defRPr>
      </a:lvl1pPr>
      <a:lvl2pPr marL="910346" algn="l" defTabSz="1820689" rtl="0" eaLnBrk="1" latinLnBrk="0" hangingPunct="1">
        <a:defRPr sz="3568" kern="1200">
          <a:solidFill>
            <a:schemeClr val="tx1"/>
          </a:solidFill>
          <a:latin typeface="+mn-lt"/>
          <a:ea typeface="+mn-ea"/>
          <a:cs typeface="+mn-cs"/>
        </a:defRPr>
      </a:lvl2pPr>
      <a:lvl3pPr marL="1820689" algn="l" defTabSz="1820689" rtl="0" eaLnBrk="1" latinLnBrk="0" hangingPunct="1">
        <a:defRPr sz="3568" kern="1200">
          <a:solidFill>
            <a:schemeClr val="tx1"/>
          </a:solidFill>
          <a:latin typeface="+mn-lt"/>
          <a:ea typeface="+mn-ea"/>
          <a:cs typeface="+mn-cs"/>
        </a:defRPr>
      </a:lvl3pPr>
      <a:lvl4pPr marL="2731036" algn="l" defTabSz="1820689" rtl="0" eaLnBrk="1" latinLnBrk="0" hangingPunct="1">
        <a:defRPr sz="3568" kern="1200">
          <a:solidFill>
            <a:schemeClr val="tx1"/>
          </a:solidFill>
          <a:latin typeface="+mn-lt"/>
          <a:ea typeface="+mn-ea"/>
          <a:cs typeface="+mn-cs"/>
        </a:defRPr>
      </a:lvl4pPr>
      <a:lvl5pPr marL="3641380" algn="l" defTabSz="1820689" rtl="0" eaLnBrk="1" latinLnBrk="0" hangingPunct="1">
        <a:defRPr sz="3568" kern="1200">
          <a:solidFill>
            <a:schemeClr val="tx1"/>
          </a:solidFill>
          <a:latin typeface="+mn-lt"/>
          <a:ea typeface="+mn-ea"/>
          <a:cs typeface="+mn-cs"/>
        </a:defRPr>
      </a:lvl5pPr>
      <a:lvl6pPr marL="4551725" algn="l" defTabSz="1820689" rtl="0" eaLnBrk="1" latinLnBrk="0" hangingPunct="1">
        <a:defRPr sz="3568" kern="1200">
          <a:solidFill>
            <a:schemeClr val="tx1"/>
          </a:solidFill>
          <a:latin typeface="+mn-lt"/>
          <a:ea typeface="+mn-ea"/>
          <a:cs typeface="+mn-cs"/>
        </a:defRPr>
      </a:lvl6pPr>
      <a:lvl7pPr marL="5462070" algn="l" defTabSz="1820689" rtl="0" eaLnBrk="1" latinLnBrk="0" hangingPunct="1">
        <a:defRPr sz="3568" kern="1200">
          <a:solidFill>
            <a:schemeClr val="tx1"/>
          </a:solidFill>
          <a:latin typeface="+mn-lt"/>
          <a:ea typeface="+mn-ea"/>
          <a:cs typeface="+mn-cs"/>
        </a:defRPr>
      </a:lvl7pPr>
      <a:lvl8pPr marL="6372415" algn="l" defTabSz="1820689" rtl="0" eaLnBrk="1" latinLnBrk="0" hangingPunct="1">
        <a:defRPr sz="3568" kern="1200">
          <a:solidFill>
            <a:schemeClr val="tx1"/>
          </a:solidFill>
          <a:latin typeface="+mn-lt"/>
          <a:ea typeface="+mn-ea"/>
          <a:cs typeface="+mn-cs"/>
        </a:defRPr>
      </a:lvl8pPr>
      <a:lvl9pPr marL="7282761" algn="l" defTabSz="1820689" rtl="0" eaLnBrk="1" latinLnBrk="0" hangingPunct="1">
        <a:defRPr sz="35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4A239E-B22C-1842-A351-AAD053BC4BFB}"/>
              </a:ext>
            </a:extLst>
          </p:cNvPr>
          <p:cNvSpPr>
            <a:spLocks noGrp="1"/>
          </p:cNvSpPr>
          <p:nvPr>
            <p:ph type="body" sz="quarter" idx="12"/>
          </p:nvPr>
        </p:nvSpPr>
        <p:spPr/>
        <p:txBody>
          <a:bodyPr/>
          <a:lstStyle/>
          <a:p>
            <a:endParaRPr lang="en-US"/>
          </a:p>
        </p:txBody>
      </p:sp>
      <p:sp>
        <p:nvSpPr>
          <p:cNvPr id="3" name="Text Placeholder 2">
            <a:extLst>
              <a:ext uri="{FF2B5EF4-FFF2-40B4-BE49-F238E27FC236}">
                <a16:creationId xmlns:a16="http://schemas.microsoft.com/office/drawing/2014/main" id="{4D569B39-B7A3-4242-8E26-E1CD4EFE4109}"/>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E03E6707-5D4E-0D43-87D1-F019DCCBE63E}"/>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EC65508B-E84C-8B47-A9F0-E059B86D2CA3}"/>
              </a:ext>
            </a:extLst>
          </p:cNvPr>
          <p:cNvSpPr>
            <a:spLocks noGrp="1"/>
          </p:cNvSpPr>
          <p:nvPr>
            <p:ph type="body" sz="quarter" idx="15"/>
          </p:nvPr>
        </p:nvSpPr>
        <p:spPr/>
        <p:txBody>
          <a:bodyPr/>
          <a:lstStyle/>
          <a:p>
            <a:endParaRPr lang="en-US" dirty="0"/>
          </a:p>
        </p:txBody>
      </p:sp>
      <p:sp>
        <p:nvSpPr>
          <p:cNvPr id="6" name="Text Placeholder 5">
            <a:extLst>
              <a:ext uri="{FF2B5EF4-FFF2-40B4-BE49-F238E27FC236}">
                <a16:creationId xmlns:a16="http://schemas.microsoft.com/office/drawing/2014/main" id="{6E167009-CA09-F24A-857E-809C91FF5F62}"/>
              </a:ext>
            </a:extLst>
          </p:cNvPr>
          <p:cNvSpPr>
            <a:spLocks noGrp="1"/>
          </p:cNvSpPr>
          <p:nvPr>
            <p:ph type="body" sz="quarter" idx="16"/>
          </p:nvPr>
        </p:nvSpPr>
        <p:spPr>
          <a:xfrm>
            <a:off x="274918" y="3338381"/>
            <a:ext cx="6959003" cy="1034129"/>
          </a:xfrm>
        </p:spPr>
        <p:txBody>
          <a:bodyPr/>
          <a:lstStyle/>
          <a:p>
            <a:endParaRPr lang="en-US" dirty="0"/>
          </a:p>
        </p:txBody>
      </p:sp>
      <p:sp>
        <p:nvSpPr>
          <p:cNvPr id="7" name="Text Placeholder 6">
            <a:extLst>
              <a:ext uri="{FF2B5EF4-FFF2-40B4-BE49-F238E27FC236}">
                <a16:creationId xmlns:a16="http://schemas.microsoft.com/office/drawing/2014/main" id="{3165571C-72BF-2240-92F1-39E4A266C8FA}"/>
              </a:ext>
            </a:extLst>
          </p:cNvPr>
          <p:cNvSpPr>
            <a:spLocks noGrp="1"/>
          </p:cNvSpPr>
          <p:nvPr>
            <p:ph type="body" sz="quarter" idx="17"/>
          </p:nvPr>
        </p:nvSpPr>
        <p:spPr/>
        <p:txBody>
          <a:bodyPr/>
          <a:lstStyle/>
          <a:p>
            <a:endParaRPr lang="en-US"/>
          </a:p>
        </p:txBody>
      </p:sp>
      <p:sp>
        <p:nvSpPr>
          <p:cNvPr id="8" name="Text Placeholder 7">
            <a:extLst>
              <a:ext uri="{FF2B5EF4-FFF2-40B4-BE49-F238E27FC236}">
                <a16:creationId xmlns:a16="http://schemas.microsoft.com/office/drawing/2014/main" id="{1DE1117A-985C-5A4A-9769-1A0EA1137D07}"/>
              </a:ext>
            </a:extLst>
          </p:cNvPr>
          <p:cNvSpPr>
            <a:spLocks noGrp="1"/>
          </p:cNvSpPr>
          <p:nvPr>
            <p:ph type="body" sz="quarter" idx="23"/>
          </p:nvPr>
        </p:nvSpPr>
        <p:spPr>
          <a:xfrm>
            <a:off x="247340" y="10431410"/>
            <a:ext cx="6986580" cy="1034129"/>
          </a:xfrm>
        </p:spPr>
        <p:txBody>
          <a:bodyPr/>
          <a:lstStyle/>
          <a:p>
            <a:endParaRPr lang="en-US"/>
          </a:p>
        </p:txBody>
      </p:sp>
      <p:sp>
        <p:nvSpPr>
          <p:cNvPr id="9" name="Text Placeholder 8">
            <a:extLst>
              <a:ext uri="{FF2B5EF4-FFF2-40B4-BE49-F238E27FC236}">
                <a16:creationId xmlns:a16="http://schemas.microsoft.com/office/drawing/2014/main" id="{4F4179AC-6EF3-0240-B5D7-6DCD915AD639}"/>
              </a:ext>
            </a:extLst>
          </p:cNvPr>
          <p:cNvSpPr>
            <a:spLocks noGrp="1"/>
          </p:cNvSpPr>
          <p:nvPr>
            <p:ph type="body" sz="quarter" idx="18"/>
          </p:nvPr>
        </p:nvSpPr>
        <p:spPr/>
        <p:txBody>
          <a:bodyPr/>
          <a:lstStyle/>
          <a:p>
            <a:endParaRPr lang="en-US"/>
          </a:p>
        </p:txBody>
      </p:sp>
      <p:sp>
        <p:nvSpPr>
          <p:cNvPr id="10" name="Text Placeholder 9">
            <a:extLst>
              <a:ext uri="{FF2B5EF4-FFF2-40B4-BE49-F238E27FC236}">
                <a16:creationId xmlns:a16="http://schemas.microsoft.com/office/drawing/2014/main" id="{9CE75800-E5B8-6744-8CCD-05CB1D7B210F}"/>
              </a:ext>
            </a:extLst>
          </p:cNvPr>
          <p:cNvSpPr>
            <a:spLocks noGrp="1"/>
          </p:cNvSpPr>
          <p:nvPr>
            <p:ph type="body" sz="quarter" idx="24"/>
          </p:nvPr>
        </p:nvSpPr>
        <p:spPr>
          <a:xfrm>
            <a:off x="7513783" y="3342720"/>
            <a:ext cx="6985298" cy="1034129"/>
          </a:xfrm>
        </p:spPr>
        <p:txBody>
          <a:bodyPr/>
          <a:lstStyle/>
          <a:p>
            <a:endParaRPr lang="en-US"/>
          </a:p>
        </p:txBody>
      </p:sp>
      <p:sp>
        <p:nvSpPr>
          <p:cNvPr id="11" name="Text Placeholder 10">
            <a:extLst>
              <a:ext uri="{FF2B5EF4-FFF2-40B4-BE49-F238E27FC236}">
                <a16:creationId xmlns:a16="http://schemas.microsoft.com/office/drawing/2014/main" id="{877DA5FD-4E0A-764B-8339-BD6754E0BF0E}"/>
              </a:ext>
            </a:extLst>
          </p:cNvPr>
          <p:cNvSpPr>
            <a:spLocks noGrp="1"/>
          </p:cNvSpPr>
          <p:nvPr>
            <p:ph type="body" sz="quarter" idx="19"/>
          </p:nvPr>
        </p:nvSpPr>
        <p:spPr/>
        <p:txBody>
          <a:bodyPr/>
          <a:lstStyle/>
          <a:p>
            <a:endParaRPr lang="en-US"/>
          </a:p>
        </p:txBody>
      </p:sp>
      <p:sp>
        <p:nvSpPr>
          <p:cNvPr id="12" name="Text Placeholder 11">
            <a:extLst>
              <a:ext uri="{FF2B5EF4-FFF2-40B4-BE49-F238E27FC236}">
                <a16:creationId xmlns:a16="http://schemas.microsoft.com/office/drawing/2014/main" id="{CE29CDA7-E10F-1249-8D1B-2B7FCDC55ACA}"/>
              </a:ext>
            </a:extLst>
          </p:cNvPr>
          <p:cNvSpPr>
            <a:spLocks noGrp="1"/>
          </p:cNvSpPr>
          <p:nvPr>
            <p:ph type="body" sz="quarter" idx="25"/>
          </p:nvPr>
        </p:nvSpPr>
        <p:spPr>
          <a:xfrm>
            <a:off x="14778942" y="3342108"/>
            <a:ext cx="6985298" cy="1034129"/>
          </a:xfrm>
        </p:spPr>
        <p:txBody>
          <a:bodyPr/>
          <a:lstStyle/>
          <a:p>
            <a:endParaRPr lang="en-US"/>
          </a:p>
        </p:txBody>
      </p:sp>
      <p:sp>
        <p:nvSpPr>
          <p:cNvPr id="13" name="Text Placeholder 12">
            <a:extLst>
              <a:ext uri="{FF2B5EF4-FFF2-40B4-BE49-F238E27FC236}">
                <a16:creationId xmlns:a16="http://schemas.microsoft.com/office/drawing/2014/main" id="{A215EB31-A679-AE41-8D86-9261E3E88C72}"/>
              </a:ext>
            </a:extLst>
          </p:cNvPr>
          <p:cNvSpPr>
            <a:spLocks noGrp="1"/>
          </p:cNvSpPr>
          <p:nvPr>
            <p:ph type="body" sz="quarter" idx="20"/>
          </p:nvPr>
        </p:nvSpPr>
        <p:spPr/>
        <p:txBody>
          <a:bodyPr/>
          <a:lstStyle/>
          <a:p>
            <a:endParaRPr lang="en-US"/>
          </a:p>
        </p:txBody>
      </p:sp>
      <p:sp>
        <p:nvSpPr>
          <p:cNvPr id="14" name="Text Placeholder 13">
            <a:extLst>
              <a:ext uri="{FF2B5EF4-FFF2-40B4-BE49-F238E27FC236}">
                <a16:creationId xmlns:a16="http://schemas.microsoft.com/office/drawing/2014/main" id="{EB409217-6830-A84B-BEED-C309A44817B8}"/>
              </a:ext>
            </a:extLst>
          </p:cNvPr>
          <p:cNvSpPr>
            <a:spLocks noGrp="1"/>
          </p:cNvSpPr>
          <p:nvPr>
            <p:ph type="body" sz="quarter" idx="26"/>
          </p:nvPr>
        </p:nvSpPr>
        <p:spPr>
          <a:xfrm>
            <a:off x="22034051" y="3338380"/>
            <a:ext cx="6959003" cy="1034129"/>
          </a:xfrm>
        </p:spPr>
        <p:txBody>
          <a:bodyPr/>
          <a:lstStyle/>
          <a:p>
            <a:endParaRPr lang="en-US"/>
          </a:p>
        </p:txBody>
      </p:sp>
      <p:sp>
        <p:nvSpPr>
          <p:cNvPr id="15" name="Text Placeholder 14">
            <a:extLst>
              <a:ext uri="{FF2B5EF4-FFF2-40B4-BE49-F238E27FC236}">
                <a16:creationId xmlns:a16="http://schemas.microsoft.com/office/drawing/2014/main" id="{051D25CD-6706-D148-BD96-3EB11FC9B44A}"/>
              </a:ext>
            </a:extLst>
          </p:cNvPr>
          <p:cNvSpPr>
            <a:spLocks noGrp="1"/>
          </p:cNvSpPr>
          <p:nvPr>
            <p:ph type="body" sz="quarter" idx="21"/>
          </p:nvPr>
        </p:nvSpPr>
        <p:spPr/>
        <p:txBody>
          <a:bodyPr/>
          <a:lstStyle/>
          <a:p>
            <a:endParaRPr lang="en-US"/>
          </a:p>
        </p:txBody>
      </p:sp>
      <p:sp>
        <p:nvSpPr>
          <p:cNvPr id="16" name="Text Placeholder 15">
            <a:extLst>
              <a:ext uri="{FF2B5EF4-FFF2-40B4-BE49-F238E27FC236}">
                <a16:creationId xmlns:a16="http://schemas.microsoft.com/office/drawing/2014/main" id="{5FC2B422-A94D-AE40-A27C-71D078397471}"/>
              </a:ext>
            </a:extLst>
          </p:cNvPr>
          <p:cNvSpPr>
            <a:spLocks noGrp="1"/>
          </p:cNvSpPr>
          <p:nvPr>
            <p:ph type="body" sz="quarter" idx="27"/>
          </p:nvPr>
        </p:nvSpPr>
        <p:spPr>
          <a:xfrm>
            <a:off x="22034215" y="11136078"/>
            <a:ext cx="6932379" cy="1034129"/>
          </a:xfrm>
        </p:spPr>
        <p:txBody>
          <a:bodyPr/>
          <a:lstStyle/>
          <a:p>
            <a:endParaRPr lang="en-US"/>
          </a:p>
        </p:txBody>
      </p:sp>
      <p:sp>
        <p:nvSpPr>
          <p:cNvPr id="17" name="Text Placeholder 16">
            <a:extLst>
              <a:ext uri="{FF2B5EF4-FFF2-40B4-BE49-F238E27FC236}">
                <a16:creationId xmlns:a16="http://schemas.microsoft.com/office/drawing/2014/main" id="{87A85D66-9E23-D94B-8B25-76179FC616FD}"/>
              </a:ext>
            </a:extLst>
          </p:cNvPr>
          <p:cNvSpPr>
            <a:spLocks noGrp="1"/>
          </p:cNvSpPr>
          <p:nvPr>
            <p:ph type="body" sz="quarter" idx="22"/>
          </p:nvPr>
        </p:nvSpPr>
        <p:spPr/>
        <p:txBody>
          <a:bodyPr/>
          <a:lstStyle/>
          <a:p>
            <a:endParaRPr lang="en-US"/>
          </a:p>
        </p:txBody>
      </p:sp>
      <p:sp>
        <p:nvSpPr>
          <p:cNvPr id="18" name="Text Placeholder 17">
            <a:extLst>
              <a:ext uri="{FF2B5EF4-FFF2-40B4-BE49-F238E27FC236}">
                <a16:creationId xmlns:a16="http://schemas.microsoft.com/office/drawing/2014/main" id="{C18351FD-6A84-5C4D-9C4C-1B62B0A1F560}"/>
              </a:ext>
            </a:extLst>
          </p:cNvPr>
          <p:cNvSpPr>
            <a:spLocks noGrp="1"/>
          </p:cNvSpPr>
          <p:nvPr>
            <p:ph type="body" sz="quarter" idx="28"/>
          </p:nvPr>
        </p:nvSpPr>
        <p:spPr>
          <a:xfrm>
            <a:off x="22060675" y="14089964"/>
            <a:ext cx="6905919" cy="1034129"/>
          </a:xfrm>
        </p:spPr>
        <p:txBody>
          <a:bodyPr/>
          <a:lstStyle/>
          <a:p>
            <a:endParaRPr lang="en-US"/>
          </a:p>
        </p:txBody>
      </p:sp>
    </p:spTree>
    <p:extLst>
      <p:ext uri="{BB962C8B-B14F-4D97-AF65-F5344CB8AC3E}">
        <p14:creationId xmlns:p14="http://schemas.microsoft.com/office/powerpoint/2010/main" val="527466259"/>
      </p:ext>
    </p:extLst>
  </p:cSld>
  <p:clrMapOvr>
    <a:masterClrMapping/>
  </p:clrMapOvr>
</p:sld>
</file>

<file path=ppt/theme/theme1.xml><?xml version="1.0" encoding="utf-8"?>
<a:theme xmlns:a="http://schemas.openxmlformats.org/drawingml/2006/main" name="With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0" id="{0F847241-7869-A346-BE50-BBD576DFFD89}" vid="{E52484C5-2A07-2C49-B337-18DDB169E4AB}"/>
    </a:ext>
  </a:ext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0" id="{0F847241-7869-A346-BE50-BBD576DFFD89}" vid="{BA1418F4-8624-B34B-B26C-229127AB1F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BC28EBF33F3F4C978B3DC21E6A34E7" ma:contentTypeVersion="4" ma:contentTypeDescription="Create a new document." ma:contentTypeScope="" ma:versionID="e54a2cbe19f6eaef1ecce02585a9844d">
  <xsd:schema xmlns:xsd="http://www.w3.org/2001/XMLSchema" xmlns:xs="http://www.w3.org/2001/XMLSchema" xmlns:p="http://schemas.microsoft.com/office/2006/metadata/properties" xmlns:ns1="http://schemas.microsoft.com/sharepoint/v3" xmlns:ns2="b4419758-8a30-462b-a703-e2b3e7f503de" targetNamespace="http://schemas.microsoft.com/office/2006/metadata/properties" ma:root="true" ma:fieldsID="f64f870e1c504404de7f3dc3ad5363fe" ns1:_="" ns2:_="">
    <xsd:import namespace="http://schemas.microsoft.com/sharepoint/v3"/>
    <xsd:import namespace="b4419758-8a30-462b-a703-e2b3e7f503d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419758-8a30-462b-a703-e2b3e7f503d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809D2BC-417F-4246-8955-D45C7934FEA5}"/>
</file>

<file path=customXml/itemProps2.xml><?xml version="1.0" encoding="utf-8"?>
<ds:datastoreItem xmlns:ds="http://schemas.openxmlformats.org/officeDocument/2006/customXml" ds:itemID="{92119A4A-23DD-40CC-87C7-6DEBC0366C2D}"/>
</file>

<file path=customXml/itemProps3.xml><?xml version="1.0" encoding="utf-8"?>
<ds:datastoreItem xmlns:ds="http://schemas.openxmlformats.org/officeDocument/2006/customXml" ds:itemID="{62F51076-1A0D-4CBD-8ED2-52958B125609}"/>
</file>

<file path=docProps/app.xml><?xml version="1.0" encoding="utf-8"?>
<Properties xmlns="http://schemas.openxmlformats.org/officeDocument/2006/extended-properties" xmlns:vt="http://schemas.openxmlformats.org/officeDocument/2006/docPropsVTypes">
  <Template>36x48-Template-V2b</Template>
  <TotalTime>588</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Arial Narrow</vt:lpstr>
      <vt:lpstr>Calibri</vt:lpstr>
      <vt:lpstr>Trebuchet MS</vt:lpstr>
      <vt:lpstr>With Guides</vt:lpstr>
      <vt:lpstr>Without Guides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Station 5</dc:creator>
  <dc:description>This template is the property of PosterPresentations.com. Call us if you need help with this poster template._x000d_
1-866-649-3004           _x000d_
 (c)PosterPresentations.com</dc:description>
  <cp:lastModifiedBy>Station 5</cp:lastModifiedBy>
  <cp:revision>10</cp:revision>
  <dcterms:created xsi:type="dcterms:W3CDTF">2019-01-09T23:22:57Z</dcterms:created>
  <dcterms:modified xsi:type="dcterms:W3CDTF">2020-08-07T22:04:06Z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0x010100D6BC28EBF33F3F4C978B3DC21E6A34E7</vt:lpwstr>
  </property>
</Properties>
</file>